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4"/>
  </p:sldMasterIdLst>
  <p:notesMasterIdLst>
    <p:notesMasterId r:id="rId67"/>
  </p:notesMasterIdLst>
  <p:sldIdLst>
    <p:sldId id="256" r:id="rId5"/>
    <p:sldId id="303" r:id="rId6"/>
    <p:sldId id="258" r:id="rId7"/>
    <p:sldId id="257" r:id="rId8"/>
    <p:sldId id="305" r:id="rId9"/>
    <p:sldId id="306" r:id="rId10"/>
    <p:sldId id="307" r:id="rId11"/>
    <p:sldId id="308" r:id="rId12"/>
    <p:sldId id="309" r:id="rId13"/>
    <p:sldId id="304" r:id="rId14"/>
    <p:sldId id="259" r:id="rId15"/>
    <p:sldId id="348" r:id="rId16"/>
    <p:sldId id="349" r:id="rId17"/>
    <p:sldId id="261" r:id="rId18"/>
    <p:sldId id="350" r:id="rId19"/>
    <p:sldId id="352" r:id="rId20"/>
    <p:sldId id="351" r:id="rId21"/>
    <p:sldId id="310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11" r:id="rId30"/>
    <p:sldId id="312" r:id="rId31"/>
    <p:sldId id="353" r:id="rId32"/>
    <p:sldId id="354" r:id="rId33"/>
    <p:sldId id="262" r:id="rId34"/>
    <p:sldId id="263" r:id="rId35"/>
    <p:sldId id="356" r:id="rId36"/>
    <p:sldId id="357" r:id="rId37"/>
    <p:sldId id="264" r:id="rId38"/>
    <p:sldId id="361" r:id="rId39"/>
    <p:sldId id="362" r:id="rId40"/>
    <p:sldId id="358" r:id="rId41"/>
    <p:sldId id="265" r:id="rId42"/>
    <p:sldId id="359" r:id="rId43"/>
    <p:sldId id="360" r:id="rId44"/>
    <p:sldId id="355" r:id="rId45"/>
    <p:sldId id="270" r:id="rId46"/>
    <p:sldId id="321" r:id="rId47"/>
    <p:sldId id="339" r:id="rId48"/>
    <p:sldId id="336" r:id="rId49"/>
    <p:sldId id="337" r:id="rId50"/>
    <p:sldId id="338" r:id="rId51"/>
    <p:sldId id="340" r:id="rId52"/>
    <p:sldId id="341" r:id="rId53"/>
    <p:sldId id="342" r:id="rId54"/>
    <p:sldId id="344" r:id="rId55"/>
    <p:sldId id="345" r:id="rId56"/>
    <p:sldId id="343" r:id="rId57"/>
    <p:sldId id="347" r:id="rId58"/>
    <p:sldId id="346" r:id="rId59"/>
    <p:sldId id="322" r:id="rId60"/>
    <p:sldId id="324" r:id="rId61"/>
    <p:sldId id="325" r:id="rId62"/>
    <p:sldId id="326" r:id="rId63"/>
    <p:sldId id="327" r:id="rId64"/>
    <p:sldId id="328" r:id="rId65"/>
    <p:sldId id="323" r:id="rId6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FE"/>
    <a:srgbClr val="780FD2"/>
    <a:srgbClr val="35E5C5"/>
    <a:srgbClr val="34E5C5"/>
    <a:srgbClr val="36E5C5"/>
    <a:srgbClr val="33D9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103A4D-C6F4-40D9-BF28-2F1A4278B67D}">
  <a:tblStyle styleId="{D7103A4D-C6F4-40D9-BF28-2F1A4278B6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89796" autoAdjust="0"/>
  </p:normalViewPr>
  <p:slideViewPr>
    <p:cSldViewPr snapToGrid="0">
      <p:cViewPr varScale="1">
        <p:scale>
          <a:sx n="85" d="100"/>
          <a:sy n="85" d="100"/>
        </p:scale>
        <p:origin x="10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>
                <a:solidFill>
                  <a:schemeClr val="accent2"/>
                </a:solidFill>
              </a:rPr>
              <a:t>Qual(</a:t>
            </a:r>
            <a:r>
              <a:rPr lang="pt-BR" dirty="0" err="1">
                <a:solidFill>
                  <a:schemeClr val="accent2"/>
                </a:solidFill>
              </a:rPr>
              <a:t>is</a:t>
            </a:r>
            <a:r>
              <a:rPr lang="pt-BR" dirty="0">
                <a:solidFill>
                  <a:schemeClr val="accent2"/>
                </a:solidFill>
              </a:rPr>
              <a:t>) jogo(s) online multiplayer você joga?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E35-4675-BDED-5BC6A82BC3F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E35-4675-BDED-5BC6A82BC3F4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E35-4675-BDED-5BC6A82BC3F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E35-4675-BDED-5BC6A82BC3F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7E35-4675-BDED-5BC6A82BC3F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9C8E6F5-C6FF-41C2-AFEC-531388D0BB8C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[PORCENTAGEM]</a:t>
                    </a:fld>
                    <a:endParaRPr lang="pt-BR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E35-4675-BDED-5BC6A82BC3F4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7E35-4675-BDED-5BC6A82BC3F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Plan1!$B$2:$B$6</c:f>
              <c:strCache>
                <c:ptCount val="5"/>
                <c:pt idx="0">
                  <c:v>League of Legends</c:v>
                </c:pt>
                <c:pt idx="1">
                  <c:v>Dota 2</c:v>
                </c:pt>
                <c:pt idx="2">
                  <c:v>Fortnite</c:v>
                </c:pt>
                <c:pt idx="3">
                  <c:v>valorant</c:v>
                </c:pt>
                <c:pt idx="4">
                  <c:v>outros</c:v>
                </c:pt>
              </c:strCache>
            </c:strRef>
          </c:cat>
          <c:val>
            <c:numRef>
              <c:f>Plan1!$C$2:$C$6</c:f>
              <c:numCache>
                <c:formatCode>General</c:formatCode>
                <c:ptCount val="5"/>
                <c:pt idx="0">
                  <c:v>249</c:v>
                </c:pt>
                <c:pt idx="1">
                  <c:v>13</c:v>
                </c:pt>
                <c:pt idx="2">
                  <c:v>22</c:v>
                </c:pt>
                <c:pt idx="3">
                  <c:v>32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E35-4675-BDED-5BC6A82BC3F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6389141884410438"/>
          <c:y val="0.17233279426090869"/>
          <c:w val="0.68647535059565823"/>
          <c:h val="7.819765347429479E-2"/>
        </c:manualLayout>
      </c:layout>
      <c:overlay val="0"/>
      <c:spPr>
        <a:noFill/>
        <a:ln>
          <a:solidFill>
            <a:schemeClr val="accent1">
              <a:alpha val="96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1019570e5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1019570e5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8483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0c1df8b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0c1df8b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745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0c1df8b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0c1df8b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0c1df8b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0c1df8b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664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0c1df8b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0c1df8b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57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393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784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313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826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578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467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6fefdee53d_1_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6fefdee53d_1_1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93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6783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608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600" y="0"/>
            <a:ext cx="9138638" cy="5143500"/>
            <a:chOff x="2600" y="0"/>
            <a:chExt cx="9138638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2325975" y="325725"/>
              <a:ext cx="4491900" cy="4491900"/>
            </a:xfrm>
            <a:prstGeom prst="ellipse">
              <a:avLst/>
            </a:pr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2600" y="0"/>
              <a:ext cx="9138638" cy="5143500"/>
              <a:chOff x="0" y="0"/>
              <a:chExt cx="9138638" cy="51435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0" y="0"/>
                <a:ext cx="4590109" cy="2185646"/>
              </a:xfrm>
              <a:custGeom>
                <a:avLst/>
                <a:gdLst/>
                <a:ahLst/>
                <a:cxnLst/>
                <a:rect l="l" t="t" r="r" b="b"/>
                <a:pathLst>
                  <a:path w="147426" h="70199" extrusionOk="0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avLst/>
                <a:gdLst/>
                <a:ahLst/>
                <a:cxnLst/>
                <a:rect l="l" t="t" r="r" b="b"/>
                <a:pathLst>
                  <a:path w="31243" h="39833" extrusionOk="0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oogle Shape;16;p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7" name="Google Shape;17;p2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1;p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24;p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2249525" y="1626825"/>
            <a:ext cx="4644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1891125" y="718225"/>
            <a:ext cx="5361600" cy="105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62" name="Google Shape;262;p16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" name="Google Shape;266;p1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67" name="Google Shape;267;p1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" name="Google Shape;269;p1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16"/>
          <p:cNvSpPr txBox="1">
            <a:spLocks noGrp="1"/>
          </p:cNvSpPr>
          <p:nvPr>
            <p:ph type="subTitle" idx="1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ctrTitle"/>
          </p:nvPr>
        </p:nvSpPr>
        <p:spPr>
          <a:xfrm>
            <a:off x="720050" y="349075"/>
            <a:ext cx="26001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TITLE_ONLY_2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0"/>
          <p:cNvGrpSpPr/>
          <p:nvPr/>
        </p:nvGrpSpPr>
        <p:grpSpPr>
          <a:xfrm>
            <a:off x="2011573" y="-2"/>
            <a:ext cx="6885302" cy="5143502"/>
            <a:chOff x="2011573" y="-2"/>
            <a:chExt cx="6885302" cy="5143502"/>
          </a:xfrm>
        </p:grpSpPr>
        <p:sp>
          <p:nvSpPr>
            <p:cNvPr id="332" name="Google Shape;332;p20"/>
            <p:cNvSpPr/>
            <p:nvPr/>
          </p:nvSpPr>
          <p:spPr>
            <a:xfrm>
              <a:off x="6400100" y="25320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0"/>
            <p:cNvSpPr/>
            <p:nvPr/>
          </p:nvSpPr>
          <p:spPr>
            <a:xfrm rot="10800000">
              <a:off x="2011573" y="-2"/>
              <a:ext cx="1289834" cy="1349075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20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35" name="Google Shape;335;p20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9" name="Google Shape;339;p20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40" name="Google Shape;340;p20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0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2" name="Google Shape;342;p20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0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2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43" name="Google Shape;443;p26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" name="Google Shape;447;p2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48" name="Google Shape;448;p2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0" name="Google Shape;450;p2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/>
          <p:nvPr/>
        </p:nvSpPr>
        <p:spPr>
          <a:xfrm rot="10800000" flipH="1">
            <a:off x="-12" y="3476400"/>
            <a:ext cx="781075" cy="995825"/>
          </a:xfrm>
          <a:custGeom>
            <a:avLst/>
            <a:gdLst/>
            <a:ahLst/>
            <a:cxnLst/>
            <a:rect l="l" t="t" r="r" b="b"/>
            <a:pathLst>
              <a:path w="31243" h="39833" extrusionOk="0">
                <a:moveTo>
                  <a:pt x="1" y="1"/>
                </a:moveTo>
                <a:lnTo>
                  <a:pt x="1" y="7491"/>
                </a:lnTo>
                <a:lnTo>
                  <a:pt x="21885" y="22311"/>
                </a:lnTo>
                <a:lnTo>
                  <a:pt x="1" y="32938"/>
                </a:lnTo>
                <a:lnTo>
                  <a:pt x="1" y="39832"/>
                </a:lnTo>
                <a:lnTo>
                  <a:pt x="29423" y="25547"/>
                </a:lnTo>
                <a:cubicBezTo>
                  <a:pt x="29727" y="25400"/>
                  <a:pt x="29996" y="25210"/>
                  <a:pt x="30229" y="24983"/>
                </a:cubicBezTo>
                <a:cubicBezTo>
                  <a:pt x="30769" y="24462"/>
                  <a:pt x="31110" y="23751"/>
                  <a:pt x="31167" y="22979"/>
                </a:cubicBezTo>
                <a:cubicBezTo>
                  <a:pt x="31242" y="21871"/>
                  <a:pt x="30726" y="20810"/>
                  <a:pt x="29812" y="20189"/>
                </a:cubicBezTo>
                <a:lnTo>
                  <a:pt x="1" y="1"/>
                </a:ln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5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68" name="Google Shape;68;p5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" name="Google Shape;75;p5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5"/>
          <p:cNvSpPr txBox="1">
            <a:spLocks noGrp="1"/>
          </p:cNvSpPr>
          <p:nvPr>
            <p:ph type="subTitle" idx="1"/>
          </p:nvPr>
        </p:nvSpPr>
        <p:spPr>
          <a:xfrm>
            <a:off x="1063500" y="3116500"/>
            <a:ext cx="25554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2"/>
          </p:nvPr>
        </p:nvSpPr>
        <p:spPr>
          <a:xfrm>
            <a:off x="5537275" y="3116475"/>
            <a:ext cx="25554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3"/>
          </p:nvPr>
        </p:nvSpPr>
        <p:spPr>
          <a:xfrm>
            <a:off x="725275" y="2414000"/>
            <a:ext cx="3231900" cy="781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4"/>
          </p:nvPr>
        </p:nvSpPr>
        <p:spPr>
          <a:xfrm>
            <a:off x="5199025" y="2419000"/>
            <a:ext cx="3231900" cy="781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grpSp>
        <p:nvGrpSpPr>
          <p:cNvPr id="82" name="Google Shape;82;p5"/>
          <p:cNvGrpSpPr/>
          <p:nvPr/>
        </p:nvGrpSpPr>
        <p:grpSpPr>
          <a:xfrm>
            <a:off x="900063" y="0"/>
            <a:ext cx="8243925" cy="5428850"/>
            <a:chOff x="900063" y="0"/>
            <a:chExt cx="8243925" cy="5428850"/>
          </a:xfrm>
        </p:grpSpPr>
        <p:sp>
          <p:nvSpPr>
            <p:cNvPr id="83" name="Google Shape;83;p5"/>
            <p:cNvSpPr/>
            <p:nvPr/>
          </p:nvSpPr>
          <p:spPr>
            <a:xfrm rot="5400000">
              <a:off x="5830875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" name="Google Shape;84;p5"/>
            <p:cNvGrpSpPr/>
            <p:nvPr/>
          </p:nvGrpSpPr>
          <p:grpSpPr>
            <a:xfrm flipH="1">
              <a:off x="900063" y="0"/>
              <a:ext cx="2496775" cy="5428850"/>
              <a:chOff x="5744400" y="0"/>
              <a:chExt cx="2496775" cy="542885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5744400" y="281740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0061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0" name="Google Shape;30;p3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3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37;p3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-12" y="-12"/>
            <a:ext cx="7545763" cy="5143513"/>
            <a:chOff x="-12" y="-12"/>
            <a:chExt cx="7545763" cy="5143513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5048975" y="0"/>
              <a:ext cx="2496775" cy="5143500"/>
              <a:chOff x="5046375" y="0"/>
              <a:chExt cx="2496775" cy="514350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5046375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" name="Google Shape;43;p3"/>
            <p:cNvSpPr/>
            <p:nvPr/>
          </p:nvSpPr>
          <p:spPr>
            <a:xfrm rot="-5400000">
              <a:off x="-332850" y="33282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725275" y="1723200"/>
            <a:ext cx="3863100" cy="20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25275" y="3795910"/>
            <a:ext cx="6044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725275" y="952809"/>
            <a:ext cx="1176600" cy="8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485608" y="-872804"/>
            <a:ext cx="8658379" cy="7854599"/>
            <a:chOff x="485608" y="-872804"/>
            <a:chExt cx="8658379" cy="7854599"/>
          </a:xfrm>
        </p:grpSpPr>
        <p:sp>
          <p:nvSpPr>
            <p:cNvPr id="49" name="Google Shape;49;p4"/>
            <p:cNvSpPr/>
            <p:nvPr/>
          </p:nvSpPr>
          <p:spPr>
            <a:xfrm rot="5400000" flipH="1">
              <a:off x="5830875" y="33282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4"/>
            <p:cNvGrpSpPr/>
            <p:nvPr/>
          </p:nvGrpSpPr>
          <p:grpSpPr>
            <a:xfrm>
              <a:off x="485608" y="-872804"/>
              <a:ext cx="8316624" cy="7854599"/>
              <a:chOff x="-752917" y="-872804"/>
              <a:chExt cx="8316624" cy="7854599"/>
            </a:xfrm>
          </p:grpSpPr>
          <p:sp>
            <p:nvSpPr>
              <p:cNvPr id="51" name="Google Shape;51;p4"/>
              <p:cNvSpPr/>
              <p:nvPr/>
            </p:nvSpPr>
            <p:spPr>
              <a:xfrm rot="-1528096">
                <a:off x="4626846" y="3960488"/>
                <a:ext cx="2496710" cy="2611382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4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 rot="1218363">
                <a:off x="-604607" y="-416153"/>
                <a:ext cx="2877068" cy="1369957"/>
              </a:xfrm>
              <a:custGeom>
                <a:avLst/>
                <a:gdLst/>
                <a:ahLst/>
                <a:cxnLst/>
                <a:rect l="l" t="t" r="r" b="b"/>
                <a:pathLst>
                  <a:path w="147426" h="70199" extrusionOk="0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4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" name="Google Shape;53;p4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54" name="Google Shape;54;p4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58;p4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" name="Google Shape;61;p4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2960300" y="540250"/>
            <a:ext cx="5470800" cy="15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subTitle" idx="1"/>
          </p:nvPr>
        </p:nvSpPr>
        <p:spPr>
          <a:xfrm flipH="1">
            <a:off x="838850" y="2229850"/>
            <a:ext cx="68061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89" name="Google Shape;89;p6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" name="Google Shape;93;p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94" name="Google Shape;94;p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6"/>
          <p:cNvGrpSpPr/>
          <p:nvPr/>
        </p:nvGrpSpPr>
        <p:grpSpPr>
          <a:xfrm>
            <a:off x="1780225" y="0"/>
            <a:ext cx="5765525" cy="5143500"/>
            <a:chOff x="1777625" y="0"/>
            <a:chExt cx="5765525" cy="5143500"/>
          </a:xfrm>
        </p:grpSpPr>
        <p:sp>
          <p:nvSpPr>
            <p:cNvPr id="99" name="Google Shape;99;p6"/>
            <p:cNvSpPr/>
            <p:nvPr/>
          </p:nvSpPr>
          <p:spPr>
            <a:xfrm>
              <a:off x="1777625" y="25320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0"/>
          <p:cNvGrpSpPr/>
          <p:nvPr/>
        </p:nvGrpSpPr>
        <p:grpSpPr>
          <a:xfrm flipH="1">
            <a:off x="900063" y="0"/>
            <a:ext cx="2496775" cy="5143500"/>
            <a:chOff x="5744400" y="0"/>
            <a:chExt cx="2496775" cy="5143500"/>
          </a:xfrm>
        </p:grpSpPr>
        <p:sp>
          <p:nvSpPr>
            <p:cNvPr id="147" name="Google Shape;147;p10"/>
            <p:cNvSpPr/>
            <p:nvPr/>
          </p:nvSpPr>
          <p:spPr>
            <a:xfrm>
              <a:off x="5744400" y="25320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0"/>
          <p:cNvSpPr/>
          <p:nvPr/>
        </p:nvSpPr>
        <p:spPr>
          <a:xfrm rot="5400000">
            <a:off x="5830875" y="1830375"/>
            <a:ext cx="3645950" cy="2980275"/>
          </a:xfrm>
          <a:custGeom>
            <a:avLst/>
            <a:gdLst/>
            <a:ahLst/>
            <a:cxnLst/>
            <a:rect l="l" t="t" r="r" b="b"/>
            <a:pathLst>
              <a:path w="145838" h="119211" extrusionOk="0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0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51" name="Google Shape;151;p10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" name="Google Shape;155;p10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56" name="Google Shape;156;p10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0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" name="Google Shape;158;p10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0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2"/>
          <p:cNvGrpSpPr/>
          <p:nvPr/>
        </p:nvGrpSpPr>
        <p:grpSpPr>
          <a:xfrm>
            <a:off x="-12" y="0"/>
            <a:ext cx="8964691" cy="5143544"/>
            <a:chOff x="-12" y="0"/>
            <a:chExt cx="8964691" cy="5143544"/>
          </a:xfrm>
        </p:grpSpPr>
        <p:sp>
          <p:nvSpPr>
            <p:cNvPr id="180" name="Google Shape;180;p12"/>
            <p:cNvSpPr/>
            <p:nvPr/>
          </p:nvSpPr>
          <p:spPr>
            <a:xfrm rot="-5400000" flipH="1">
              <a:off x="-332850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12"/>
            <p:cNvGrpSpPr/>
            <p:nvPr/>
          </p:nvGrpSpPr>
          <p:grpSpPr>
            <a:xfrm>
              <a:off x="5425750" y="0"/>
              <a:ext cx="3538929" cy="5143544"/>
              <a:chOff x="5420400" y="0"/>
              <a:chExt cx="3538929" cy="5143544"/>
            </a:xfrm>
          </p:grpSpPr>
          <p:sp>
            <p:nvSpPr>
              <p:cNvPr id="182" name="Google Shape;182;p12"/>
              <p:cNvSpPr/>
              <p:nvPr/>
            </p:nvSpPr>
            <p:spPr>
              <a:xfrm>
                <a:off x="5420400" y="1442075"/>
                <a:ext cx="3538929" cy="3701469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2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" name="Google Shape;184;p1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85" name="Google Shape;185;p12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" name="Google Shape;189;p1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90" name="Google Shape;190;p1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" name="Google Shape;192;p1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12"/>
          <p:cNvSpPr txBox="1">
            <a:spLocks noGrp="1"/>
          </p:cNvSpPr>
          <p:nvPr>
            <p:ph type="ctrTitle"/>
          </p:nvPr>
        </p:nvSpPr>
        <p:spPr>
          <a:xfrm>
            <a:off x="2466723" y="664405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12"/>
          <p:cNvSpPr txBox="1">
            <a:spLocks noGrp="1"/>
          </p:cNvSpPr>
          <p:nvPr>
            <p:ph type="subTitle" idx="1"/>
          </p:nvPr>
        </p:nvSpPr>
        <p:spPr>
          <a:xfrm flipH="1">
            <a:off x="2467073" y="1050807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2"/>
          <p:cNvSpPr txBox="1">
            <a:spLocks noGrp="1"/>
          </p:cNvSpPr>
          <p:nvPr>
            <p:ph type="ctrTitle" idx="2"/>
          </p:nvPr>
        </p:nvSpPr>
        <p:spPr>
          <a:xfrm>
            <a:off x="2466723" y="1701879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12"/>
          <p:cNvSpPr txBox="1">
            <a:spLocks noGrp="1"/>
          </p:cNvSpPr>
          <p:nvPr>
            <p:ph type="subTitle" idx="3"/>
          </p:nvPr>
        </p:nvSpPr>
        <p:spPr>
          <a:xfrm flipH="1">
            <a:off x="2467073" y="2088281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 txBox="1">
            <a:spLocks noGrp="1"/>
          </p:cNvSpPr>
          <p:nvPr>
            <p:ph type="ctrTitle" idx="4"/>
          </p:nvPr>
        </p:nvSpPr>
        <p:spPr>
          <a:xfrm>
            <a:off x="2466723" y="2739352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9" name="Google Shape;199;p12"/>
          <p:cNvSpPr txBox="1">
            <a:spLocks noGrp="1"/>
          </p:cNvSpPr>
          <p:nvPr>
            <p:ph type="subTitle" idx="5"/>
          </p:nvPr>
        </p:nvSpPr>
        <p:spPr>
          <a:xfrm flipH="1">
            <a:off x="2467073" y="3125754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2"/>
          <p:cNvSpPr txBox="1">
            <a:spLocks noGrp="1"/>
          </p:cNvSpPr>
          <p:nvPr>
            <p:ph type="ctrTitle" idx="6"/>
          </p:nvPr>
        </p:nvSpPr>
        <p:spPr>
          <a:xfrm>
            <a:off x="2466723" y="3776826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subTitle" idx="7"/>
          </p:nvPr>
        </p:nvSpPr>
        <p:spPr>
          <a:xfrm flipH="1">
            <a:off x="2467073" y="4163228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3"/>
          <p:cNvGrpSpPr/>
          <p:nvPr/>
        </p:nvGrpSpPr>
        <p:grpSpPr>
          <a:xfrm flipH="1">
            <a:off x="659830" y="0"/>
            <a:ext cx="9717332" cy="6034494"/>
            <a:chOff x="-1235925" y="0"/>
            <a:chExt cx="9717332" cy="6034494"/>
          </a:xfrm>
        </p:grpSpPr>
        <p:sp>
          <p:nvSpPr>
            <p:cNvPr id="204" name="Google Shape;204;p13"/>
            <p:cNvSpPr/>
            <p:nvPr/>
          </p:nvSpPr>
          <p:spPr>
            <a:xfrm rot="-1528096">
              <a:off x="5544546" y="3013188"/>
              <a:ext cx="2496710" cy="2611382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-1235925" y="0"/>
              <a:ext cx="4590109" cy="2185646"/>
            </a:xfrm>
            <a:custGeom>
              <a:avLst/>
              <a:gdLst/>
              <a:ahLst/>
              <a:cxnLst/>
              <a:rect l="l" t="t" r="r" b="b"/>
              <a:pathLst>
                <a:path w="147426" h="70199" extrusionOk="0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13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08" name="Google Shape;208;p13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" name="Google Shape;212;p13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13" name="Google Shape;213;p13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13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13"/>
          <p:cNvSpPr txBox="1">
            <a:spLocks noGrp="1"/>
          </p:cNvSpPr>
          <p:nvPr>
            <p:ph type="ctrTitle"/>
          </p:nvPr>
        </p:nvSpPr>
        <p:spPr>
          <a:xfrm>
            <a:off x="1529388" y="3295188"/>
            <a:ext cx="608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1"/>
          </p:nvPr>
        </p:nvSpPr>
        <p:spPr>
          <a:xfrm>
            <a:off x="1529421" y="2038963"/>
            <a:ext cx="6085200" cy="121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4"/>
          <p:cNvGrpSpPr/>
          <p:nvPr/>
        </p:nvGrpSpPr>
        <p:grpSpPr>
          <a:xfrm>
            <a:off x="2600" y="0"/>
            <a:ext cx="9141388" cy="5143500"/>
            <a:chOff x="2600" y="0"/>
            <a:chExt cx="9141388" cy="5143500"/>
          </a:xfrm>
        </p:grpSpPr>
        <p:sp>
          <p:nvSpPr>
            <p:cNvPr id="221" name="Google Shape;221;p14"/>
            <p:cNvSpPr/>
            <p:nvPr/>
          </p:nvSpPr>
          <p:spPr>
            <a:xfrm rot="5400000">
              <a:off x="5830875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4"/>
            <p:cNvGrpSpPr/>
            <p:nvPr/>
          </p:nvGrpSpPr>
          <p:grpSpPr>
            <a:xfrm flipH="1">
              <a:off x="2600" y="0"/>
              <a:ext cx="3394238" cy="5143500"/>
              <a:chOff x="5744400" y="0"/>
              <a:chExt cx="3394238" cy="5143500"/>
            </a:xfrm>
          </p:grpSpPr>
          <p:sp>
            <p:nvSpPr>
              <p:cNvPr id="223" name="Google Shape;223;p14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avLst/>
                <a:gdLst/>
                <a:ahLst/>
                <a:cxnLst/>
                <a:rect l="l" t="t" r="r" b="b"/>
                <a:pathLst>
                  <a:path w="31243" h="39833" extrusionOk="0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6" name="Google Shape;226;p14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27" name="Google Shape;227;p14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14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32" name="Google Shape;232;p14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" name="Google Shape;234;p14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4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200"/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>
            <a:spLocks noGrp="1"/>
          </p:cNvSpPr>
          <p:nvPr>
            <p:ph type="subTitle" idx="1"/>
          </p:nvPr>
        </p:nvSpPr>
        <p:spPr>
          <a:xfrm>
            <a:off x="6095071" y="27479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2"/>
          </p:nvPr>
        </p:nvSpPr>
        <p:spPr>
          <a:xfrm>
            <a:off x="3421421" y="27479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3"/>
          </p:nvPr>
        </p:nvSpPr>
        <p:spPr>
          <a:xfrm>
            <a:off x="747771" y="27479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4"/>
          </p:nvPr>
        </p:nvSpPr>
        <p:spPr>
          <a:xfrm>
            <a:off x="6095071" y="35237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5"/>
          </p:nvPr>
        </p:nvSpPr>
        <p:spPr>
          <a:xfrm>
            <a:off x="3421421" y="35237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6"/>
          </p:nvPr>
        </p:nvSpPr>
        <p:spPr>
          <a:xfrm>
            <a:off x="747771" y="35237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grpSp>
        <p:nvGrpSpPr>
          <p:cNvPr id="246" name="Google Shape;246;p15"/>
          <p:cNvGrpSpPr/>
          <p:nvPr/>
        </p:nvGrpSpPr>
        <p:grpSpPr>
          <a:xfrm>
            <a:off x="2410550" y="0"/>
            <a:ext cx="6730688" cy="6715400"/>
            <a:chOff x="2407950" y="0"/>
            <a:chExt cx="6730688" cy="6715400"/>
          </a:xfrm>
        </p:grpSpPr>
        <p:sp>
          <p:nvSpPr>
            <p:cNvPr id="247" name="Google Shape;247;p15"/>
            <p:cNvSpPr/>
            <p:nvPr/>
          </p:nvSpPr>
          <p:spPr>
            <a:xfrm>
              <a:off x="2407950" y="41039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 rot="10800000">
              <a:off x="8357563" y="3476400"/>
              <a:ext cx="781075" cy="995825"/>
            </a:xfrm>
            <a:custGeom>
              <a:avLst/>
              <a:gdLst/>
              <a:ahLst/>
              <a:cxnLst/>
              <a:rect l="l" t="t" r="r" b="b"/>
              <a:pathLst>
                <a:path w="31243" h="39833" extrusionOk="0">
                  <a:moveTo>
                    <a:pt x="1" y="1"/>
                  </a:moveTo>
                  <a:lnTo>
                    <a:pt x="1" y="7491"/>
                  </a:lnTo>
                  <a:lnTo>
                    <a:pt x="21885" y="22311"/>
                  </a:lnTo>
                  <a:lnTo>
                    <a:pt x="1" y="32938"/>
                  </a:lnTo>
                  <a:lnTo>
                    <a:pt x="1" y="39832"/>
                  </a:lnTo>
                  <a:lnTo>
                    <a:pt x="29423" y="25547"/>
                  </a:lnTo>
                  <a:cubicBezTo>
                    <a:pt x="29727" y="25400"/>
                    <a:pt x="29996" y="25210"/>
                    <a:pt x="30229" y="24983"/>
                  </a:cubicBezTo>
                  <a:cubicBezTo>
                    <a:pt x="30769" y="24462"/>
                    <a:pt x="31110" y="23751"/>
                    <a:pt x="31167" y="22979"/>
                  </a:cubicBezTo>
                  <a:cubicBezTo>
                    <a:pt x="31242" y="21871"/>
                    <a:pt x="30726" y="20810"/>
                    <a:pt x="29812" y="201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5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51" name="Google Shape;251;p15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" name="Google Shape;255;p15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56" name="Google Shape;256;p15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5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5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6" r:id="rId11"/>
    <p:sldLayoutId id="2147483672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10.png"/><Relationship Id="rId3" Type="http://schemas.openxmlformats.org/officeDocument/2006/relationships/image" Target="../media/image5.png"/><Relationship Id="rId7" Type="http://schemas.openxmlformats.org/officeDocument/2006/relationships/slide" Target="slide11.xml"/><Relationship Id="rId12" Type="http://schemas.openxmlformats.org/officeDocument/2006/relationships/slide" Target="slide45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openxmlformats.org/officeDocument/2006/relationships/image" Target="../media/image410.png"/><Relationship Id="rId15" Type="http://schemas.openxmlformats.org/officeDocument/2006/relationships/slide" Target="slide55.xml"/><Relationship Id="rId10" Type="http://schemas.openxmlformats.org/officeDocument/2006/relationships/image" Target="../media/image1.png"/><Relationship Id="rId4" Type="http://schemas.openxmlformats.org/officeDocument/2006/relationships/slide" Target="slide4.xml"/><Relationship Id="rId9" Type="http://schemas.openxmlformats.org/officeDocument/2006/relationships/image" Target="../media/image7.png"/><Relationship Id="rId1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710.png"/><Relationship Id="rId3" Type="http://schemas.openxmlformats.org/officeDocument/2006/relationships/image" Target="../media/image5.png"/><Relationship Id="rId7" Type="http://schemas.openxmlformats.org/officeDocument/2006/relationships/slide" Target="slide11.xml"/><Relationship Id="rId12" Type="http://schemas.openxmlformats.org/officeDocument/2006/relationships/slide" Target="slide45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openxmlformats.org/officeDocument/2006/relationships/image" Target="../media/image43.png"/><Relationship Id="rId15" Type="http://schemas.openxmlformats.org/officeDocument/2006/relationships/slide" Target="slide55.xml"/><Relationship Id="rId10" Type="http://schemas.openxmlformats.org/officeDocument/2006/relationships/image" Target="../media/image1.png"/><Relationship Id="rId4" Type="http://schemas.openxmlformats.org/officeDocument/2006/relationships/slide" Target="slide4.xml"/><Relationship Id="rId9" Type="http://schemas.openxmlformats.org/officeDocument/2006/relationships/image" Target="../media/image7.png"/><Relationship Id="rId1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10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12" Type="http://schemas.openxmlformats.org/officeDocument/2006/relationships/slide" Target="slide45.xml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8.png"/><Relationship Id="rId5" Type="http://schemas.openxmlformats.org/officeDocument/2006/relationships/image" Target="../media/image410.png"/><Relationship Id="rId15" Type="http://schemas.openxmlformats.org/officeDocument/2006/relationships/slide" Target="slide55.xml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1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80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12" Type="http://schemas.openxmlformats.org/officeDocument/2006/relationships/slide" Target="slide11.xm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6.png"/><Relationship Id="rId5" Type="http://schemas.openxmlformats.org/officeDocument/2006/relationships/image" Target="../media/image410.png"/><Relationship Id="rId15" Type="http://schemas.openxmlformats.org/officeDocument/2006/relationships/slide" Target="slide55.xml"/><Relationship Id="rId10" Type="http://schemas.openxmlformats.org/officeDocument/2006/relationships/image" Target="../media/image710.png"/><Relationship Id="rId4" Type="http://schemas.openxmlformats.org/officeDocument/2006/relationships/slide" Target="slide4.xml"/><Relationship Id="rId9" Type="http://schemas.openxmlformats.org/officeDocument/2006/relationships/slide" Target="slide45.xml"/><Relationship Id="rId1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30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65" name="Google Shape;465;p30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9" name="Google Shape;469;p30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70" name="Google Shape;470;p30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0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2" name="Google Shape;472;p30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5683E1F4-DA04-423A-A422-4CFF2F63C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703" y="-567513"/>
            <a:ext cx="5879205" cy="5873291"/>
          </a:xfrm>
          <a:prstGeom prst="rect">
            <a:avLst/>
          </a:prstGeom>
        </p:spPr>
      </p:pic>
      <p:pic>
        <p:nvPicPr>
          <p:cNvPr id="461" name="Google Shape;461;p30"/>
          <p:cNvPicPr preferRelativeResize="0"/>
          <p:nvPr/>
        </p:nvPicPr>
        <p:blipFill rotWithShape="1">
          <a:blip r:embed="rId4">
            <a:alphaModFix/>
          </a:blip>
          <a:srcRect t="14712"/>
          <a:stretch/>
        </p:blipFill>
        <p:spPr>
          <a:xfrm>
            <a:off x="0" y="574245"/>
            <a:ext cx="9144005" cy="45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0"/>
          <p:cNvSpPr txBox="1">
            <a:spLocks noGrp="1"/>
          </p:cNvSpPr>
          <p:nvPr>
            <p:ph type="ctrTitle"/>
          </p:nvPr>
        </p:nvSpPr>
        <p:spPr>
          <a:xfrm>
            <a:off x="1891123" y="574245"/>
            <a:ext cx="5361600" cy="10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latin typeface="Lucida Handwriting" panose="03010101010101010101" pitchFamily="66" charset="0"/>
              </a:rPr>
              <a:t>Duozada</a:t>
            </a:r>
            <a:endParaRPr dirty="0">
              <a:latin typeface="Lucida Handwriting" panose="03010101010101010101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2"/>
          <p:cNvSpPr/>
          <p:nvPr/>
        </p:nvSpPr>
        <p:spPr>
          <a:xfrm flipH="1">
            <a:off x="3822335" y="238775"/>
            <a:ext cx="39" cy="195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A0BE45CA-9772-4F22-A0C6-2D721B55F5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5500086"/>
                  </p:ext>
                </p:extLst>
              </p:nvPr>
            </p:nvGraphicFramePr>
            <p:xfrm>
              <a:off x="3570087" y="1326369"/>
              <a:ext cx="2286000" cy="1285875"/>
            </p:xfrm>
            <a:graphic>
              <a:graphicData uri="http://schemas.microsoft.com/office/powerpoint/2016/slidezoom">
                <pslz:sldZm>
                  <pslz:sldZmObj sldId="257" cId="0">
                    <pslz:zmPr id="{AFB85756-2B4F-4BA6-9BB5-6FD896FBDA3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0BE45CA-9772-4F22-A0C6-2D721B55F5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0087" y="1326369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2B98EFAD-6947-4381-A3C6-1FB9E5453B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656876"/>
                  </p:ext>
                </p:extLst>
              </p:nvPr>
            </p:nvGraphicFramePr>
            <p:xfrm>
              <a:off x="6414746" y="1326369"/>
              <a:ext cx="2286000" cy="1285875"/>
            </p:xfrm>
            <a:graphic>
              <a:graphicData uri="http://schemas.microsoft.com/office/powerpoint/2016/slidezoom">
                <pslz:sldZm>
                  <pslz:sldZmObj sldId="259" cId="0">
                    <pslz:zmPr id="{8122CB78-7F06-4EE5-8B84-26194793D5E0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B98EFAD-6947-4381-A3C6-1FB9E5453B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14746" y="1326369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7" name="Google Shape;705;p43">
            <a:extLst>
              <a:ext uri="{FF2B5EF4-FFF2-40B4-BE49-F238E27FC236}">
                <a16:creationId xmlns:a16="http://schemas.microsoft.com/office/drawing/2014/main" id="{2A3A9AD6-AFCF-4210-BD67-AADB612A364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24651" t="16548" r="24646"/>
          <a:stretch/>
        </p:blipFill>
        <p:spPr>
          <a:xfrm>
            <a:off x="-44858" y="1615388"/>
            <a:ext cx="3812827" cy="35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52E6E09-C5CE-424F-9CCB-D77276F34146}"/>
              </a:ext>
            </a:extLst>
          </p:cNvPr>
          <p:cNvSpPr txBox="1"/>
          <p:nvPr/>
        </p:nvSpPr>
        <p:spPr>
          <a:xfrm>
            <a:off x="-44858" y="678596"/>
            <a:ext cx="4002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  <a:latin typeface="Lucida Handwriting" panose="03010101010101010101" pitchFamily="66" charset="0"/>
              </a:rPr>
              <a:t>Tópicos: 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C287D409-6219-4862-8026-F48B7E17E6E6}"/>
              </a:ext>
            </a:extLst>
          </p:cNvPr>
          <p:cNvCxnSpPr>
            <a:cxnSpLocks/>
          </p:cNvCxnSpPr>
          <p:nvPr/>
        </p:nvCxnSpPr>
        <p:spPr>
          <a:xfrm flipV="1">
            <a:off x="6076276" y="4873237"/>
            <a:ext cx="1253169" cy="1348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108BE73-9A03-46D1-93F7-9347E68CFEDF}"/>
              </a:ext>
            </a:extLst>
          </p:cNvPr>
          <p:cNvCxnSpPr>
            <a:cxnSpLocks/>
          </p:cNvCxnSpPr>
          <p:nvPr/>
        </p:nvCxnSpPr>
        <p:spPr>
          <a:xfrm flipV="1">
            <a:off x="6076276" y="4477030"/>
            <a:ext cx="1253169" cy="1225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F57D75-A14F-479D-A42B-AC6493EB4235}"/>
              </a:ext>
            </a:extLst>
          </p:cNvPr>
          <p:cNvSpPr txBox="1"/>
          <p:nvPr/>
        </p:nvSpPr>
        <p:spPr>
          <a:xfrm>
            <a:off x="6076276" y="4489289"/>
            <a:ext cx="1935126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2"/>
                </a:solidFill>
              </a:rPr>
              <a:t>Duozada</a:t>
            </a:r>
          </a:p>
        </p:txBody>
      </p:sp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39725661-507B-4511-BA02-9EA7BE8858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5547" y="4235998"/>
            <a:ext cx="860729" cy="860729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Zoom de Slide 19">
                <a:extLst>
                  <a:ext uri="{FF2B5EF4-FFF2-40B4-BE49-F238E27FC236}">
                    <a16:creationId xmlns:a16="http://schemas.microsoft.com/office/drawing/2014/main" id="{C73A6B67-8C7A-4641-BF58-36F953503C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0087" y="2996896"/>
              <a:ext cx="2286000" cy="1285875"/>
            </p:xfrm>
            <a:graphic>
              <a:graphicData uri="http://schemas.microsoft.com/office/powerpoint/2016/slidezoom">
                <pslz:sldZm>
                  <pslz:sldZmObj sldId="336" cId="3925934119">
                    <pslz:zmPr id="{DBD37438-4377-404C-99B1-34976EA4F268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Zoom de Slide 1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C73A6B67-8C7A-4641-BF58-36F953503C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70087" y="2996896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Zoom de Slide 21">
                <a:extLst>
                  <a:ext uri="{FF2B5EF4-FFF2-40B4-BE49-F238E27FC236}">
                    <a16:creationId xmlns:a16="http://schemas.microsoft.com/office/drawing/2014/main" id="{1F241CB4-2D01-44BD-A8E9-E9748F802A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9170509"/>
                  </p:ext>
                </p:extLst>
              </p:nvPr>
            </p:nvGraphicFramePr>
            <p:xfrm>
              <a:off x="6429744" y="2995541"/>
              <a:ext cx="2286000" cy="1285875"/>
            </p:xfrm>
            <a:graphic>
              <a:graphicData uri="http://schemas.microsoft.com/office/powerpoint/2016/slidezoom">
                <pslz:sldZm>
                  <pslz:sldZmObj sldId="346" cId="23050402">
                    <pslz:zmPr id="{4F372BF9-B539-4B2A-9A22-62E384B39487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Zoom de Slide 2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F241CB4-2D01-44BD-A8E9-E9748F802A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29744" y="2995541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757320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2AB7340A-346C-4052-AC09-91318FBF87ED}"/>
              </a:ext>
            </a:extLst>
          </p:cNvPr>
          <p:cNvSpPr txBox="1"/>
          <p:nvPr/>
        </p:nvSpPr>
        <p:spPr>
          <a:xfrm>
            <a:off x="1520454" y="481000"/>
            <a:ext cx="6103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2"/>
                </a:solidFill>
                <a:latin typeface="Lucida Handwriting" panose="03010101010101010101" pitchFamily="66" charset="0"/>
              </a:rPr>
              <a:t>Análise de mercado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20099B1-3B16-47A8-BFAF-3E317DA9DE37}"/>
              </a:ext>
            </a:extLst>
          </p:cNvPr>
          <p:cNvSpPr/>
          <p:nvPr/>
        </p:nvSpPr>
        <p:spPr>
          <a:xfrm>
            <a:off x="425750" y="1444244"/>
            <a:ext cx="8292496" cy="2805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2000" dirty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“[...] Apresenta o entendimento do mercado da empresa, seus clientes, seus concorrentes e quanto a empresa conhece, em dados e informações, o mercado onde atua. [...] O ambiente onde o produto/serviço se encontra, pela concorrência e pelo perfil do consumidor”. (ALBERT HUMPHREY, creditado como criador da análise SWOT)</a:t>
            </a:r>
            <a:endParaRPr lang="pt-BR" sz="2000" dirty="0">
              <a:solidFill>
                <a:schemeClr val="accent2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C4BD674A-D689-43B9-91B3-58DE7D049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71F0FF1-0F61-42AD-832F-AAF225515729}"/>
              </a:ext>
            </a:extLst>
          </p:cNvPr>
          <p:cNvSpPr txBox="1"/>
          <p:nvPr/>
        </p:nvSpPr>
        <p:spPr>
          <a:xfrm>
            <a:off x="1520456" y="349115"/>
            <a:ext cx="6103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2"/>
                </a:solidFill>
                <a:latin typeface="Lucida Handwriting" panose="03010101010101010101" pitchFamily="66" charset="0"/>
              </a:rPr>
              <a:t>Mercado de Games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6EFFA47-C854-4112-A6F5-20871446623F}"/>
              </a:ext>
            </a:extLst>
          </p:cNvPr>
          <p:cNvSpPr txBox="1"/>
          <p:nvPr/>
        </p:nvSpPr>
        <p:spPr>
          <a:xfrm>
            <a:off x="404445" y="1398274"/>
            <a:ext cx="4167554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Desde os primeiros games da década de 70, até os consoles atuais muita coisa mudou no mercado de games, de divertimento para mercado profissional de jogadores.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947B919-747B-45F4-80DF-6322FBD2FC14}"/>
              </a:ext>
            </a:extLst>
          </p:cNvPr>
          <p:cNvGrpSpPr/>
          <p:nvPr/>
        </p:nvGrpSpPr>
        <p:grpSpPr>
          <a:xfrm>
            <a:off x="4668715" y="1494692"/>
            <a:ext cx="4070840" cy="2708902"/>
            <a:chOff x="4690203" y="1398274"/>
            <a:chExt cx="4049352" cy="2661259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3EEBC55B-26B7-44CA-A4A7-CE989A6B0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31" r="4298"/>
            <a:stretch/>
          </p:blipFill>
          <p:spPr>
            <a:xfrm>
              <a:off x="4690203" y="1706051"/>
              <a:ext cx="4049352" cy="2172147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3643349-3EE7-4D0C-8FC0-5CF16FDFE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0203" y="3878198"/>
              <a:ext cx="4049352" cy="181335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4DECF35-97C7-4E4C-8942-1F0C75F283F0}"/>
                </a:ext>
              </a:extLst>
            </p:cNvPr>
            <p:cNvSpPr txBox="1"/>
            <p:nvPr/>
          </p:nvSpPr>
          <p:spPr>
            <a:xfrm>
              <a:off x="4690203" y="1398274"/>
              <a:ext cx="4049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accent2">
                      <a:lumMod val="85000"/>
                    </a:schemeClr>
                  </a:solidFill>
                </a:rPr>
                <a:t>Figura 1 – Movimentação monetária do mercado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790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5BDFEEF4-D097-41F2-BFA5-95C458089587}"/>
              </a:ext>
            </a:extLst>
          </p:cNvPr>
          <p:cNvGrpSpPr/>
          <p:nvPr/>
        </p:nvGrpSpPr>
        <p:grpSpPr>
          <a:xfrm>
            <a:off x="4703884" y="270055"/>
            <a:ext cx="4049067" cy="4603389"/>
            <a:chOff x="4695091" y="398751"/>
            <a:chExt cx="4049067" cy="4603389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B56044D-5660-4C8B-9070-E0D07FF83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5092" y="706529"/>
              <a:ext cx="4049066" cy="4085278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0295139-C3E4-4AB7-9DC5-1059DF3ED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5091" y="4791808"/>
              <a:ext cx="4049067" cy="210332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9182B02-AFC1-436F-91CE-0D7310CE6AFA}"/>
                </a:ext>
              </a:extLst>
            </p:cNvPr>
            <p:cNvSpPr txBox="1"/>
            <p:nvPr/>
          </p:nvSpPr>
          <p:spPr>
            <a:xfrm>
              <a:off x="4695091" y="398751"/>
              <a:ext cx="4049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accent2">
                      <a:lumMod val="85000"/>
                    </a:schemeClr>
                  </a:solidFill>
                </a:rPr>
                <a:t>Figura 2 – Empresas nacionais de games</a:t>
              </a: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44950AAC-7E09-44BD-B971-3C45E6199441}"/>
              </a:ext>
            </a:extLst>
          </p:cNvPr>
          <p:cNvSpPr txBox="1"/>
          <p:nvPr/>
        </p:nvSpPr>
        <p:spPr>
          <a:xfrm>
            <a:off x="391049" y="227751"/>
            <a:ext cx="4185139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altLang="pt-BR" sz="20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“Para cada R$ 1,00 que você aplica nesse setor </a:t>
            </a:r>
            <a:r>
              <a:rPr lang="pt-BR" sz="20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quadruplica o retorno na economia”.</a:t>
            </a:r>
          </a:p>
          <a:p>
            <a:pPr algn="just">
              <a:lnSpc>
                <a:spcPct val="150000"/>
              </a:lnSpc>
            </a:pPr>
            <a:endParaRPr lang="pt-BR" altLang="pt-BR" sz="2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altLang="pt-BR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Defendidas pelo Mercado das Indústrias Criativas do Brasil (</a:t>
            </a:r>
            <a:r>
              <a:rPr lang="pt-BR" altLang="pt-BR" sz="2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MicBR</a:t>
            </a:r>
            <a:r>
              <a:rPr lang="pt-BR" altLang="pt-BR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– (MinC);</a:t>
            </a:r>
          </a:p>
          <a:p>
            <a:pPr algn="just">
              <a:lnSpc>
                <a:spcPct val="150000"/>
              </a:lnSpc>
            </a:pPr>
            <a:r>
              <a:rPr lang="pt-BR" altLang="pt-BR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Agência Brasileira de Promoção de Exportações e Investimentos (Apex-Brasil).</a:t>
            </a:r>
            <a:endParaRPr lang="pt-BR" sz="2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746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912CCA7E-2F34-406B-B6F0-A0B36DF725DE}"/>
              </a:ext>
            </a:extLst>
          </p:cNvPr>
          <p:cNvSpPr/>
          <p:nvPr/>
        </p:nvSpPr>
        <p:spPr>
          <a:xfrm>
            <a:off x="7612979" y="4605617"/>
            <a:ext cx="616621" cy="447952"/>
          </a:xfrm>
          <a:prstGeom prst="rect">
            <a:avLst/>
          </a:prstGeom>
          <a:solidFill>
            <a:srgbClr val="35E5C5"/>
          </a:solidFill>
          <a:ln>
            <a:solidFill>
              <a:srgbClr val="34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oogle Shape;1042;p55">
            <a:extLst>
              <a:ext uri="{FF2B5EF4-FFF2-40B4-BE49-F238E27FC236}">
                <a16:creationId xmlns:a16="http://schemas.microsoft.com/office/drawing/2014/main" id="{F7BD64EE-36A6-48F0-9B2A-6563F92073A4}"/>
              </a:ext>
            </a:extLst>
          </p:cNvPr>
          <p:cNvGrpSpPr/>
          <p:nvPr/>
        </p:nvGrpSpPr>
        <p:grpSpPr>
          <a:xfrm>
            <a:off x="1303893" y="537883"/>
            <a:ext cx="6530644" cy="4475181"/>
            <a:chOff x="720010" y="1419647"/>
            <a:chExt cx="4021500" cy="3062887"/>
          </a:xfrm>
        </p:grpSpPr>
        <p:sp>
          <p:nvSpPr>
            <p:cNvPr id="5" name="Google Shape;1043;p55">
              <a:extLst>
                <a:ext uri="{FF2B5EF4-FFF2-40B4-BE49-F238E27FC236}">
                  <a16:creationId xmlns:a16="http://schemas.microsoft.com/office/drawing/2014/main" id="{CAE55896-9948-4870-8730-35BE8C481A9E}"/>
                </a:ext>
              </a:extLst>
            </p:cNvPr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4;p55">
              <a:extLst>
                <a:ext uri="{FF2B5EF4-FFF2-40B4-BE49-F238E27FC236}">
                  <a16:creationId xmlns:a16="http://schemas.microsoft.com/office/drawing/2014/main" id="{0BFFD6CA-A894-404B-A231-2E8E478EB901}"/>
                </a:ext>
              </a:extLst>
            </p:cNvPr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5;p55">
              <a:extLst>
                <a:ext uri="{FF2B5EF4-FFF2-40B4-BE49-F238E27FC236}">
                  <a16:creationId xmlns:a16="http://schemas.microsoft.com/office/drawing/2014/main" id="{E36F2966-3EEF-4B47-80F4-1CCB04989794}"/>
                </a:ext>
              </a:extLst>
            </p:cNvPr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6;p55">
              <a:extLst>
                <a:ext uri="{FF2B5EF4-FFF2-40B4-BE49-F238E27FC236}">
                  <a16:creationId xmlns:a16="http://schemas.microsoft.com/office/drawing/2014/main" id="{34D21C1B-011F-4F75-88AD-1D978E04DC5E}"/>
                </a:ext>
              </a:extLst>
            </p:cNvPr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" name="Google Shape;1047;p55">
              <a:extLst>
                <a:ext uri="{FF2B5EF4-FFF2-40B4-BE49-F238E27FC236}">
                  <a16:creationId xmlns:a16="http://schemas.microsoft.com/office/drawing/2014/main" id="{235263EE-463A-48F3-ABCD-137A770108AE}"/>
                </a:ext>
              </a:extLst>
            </p:cNvPr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F55A86C-1EB7-480B-8658-2B193A1382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2" b="6032"/>
          <a:stretch/>
        </p:blipFill>
        <p:spPr>
          <a:xfrm>
            <a:off x="1525669" y="739579"/>
            <a:ext cx="6087310" cy="333963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FE91CF95-E45B-411C-A502-A33287188FBE}"/>
              </a:ext>
            </a:extLst>
          </p:cNvPr>
          <p:cNvSpPr/>
          <p:nvPr/>
        </p:nvSpPr>
        <p:spPr>
          <a:xfrm>
            <a:off x="3329126" y="4269343"/>
            <a:ext cx="2494625" cy="784226"/>
          </a:xfrm>
          <a:prstGeom prst="rect">
            <a:avLst/>
          </a:prstGeom>
          <a:solidFill>
            <a:srgbClr val="35E5C5"/>
          </a:solidFill>
          <a:ln>
            <a:solidFill>
              <a:srgbClr val="34E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34F7EFB-2DAE-48E7-9AD1-84D0F6CAB5F4}"/>
              </a:ext>
            </a:extLst>
          </p:cNvPr>
          <p:cNvSpPr txBox="1"/>
          <p:nvPr/>
        </p:nvSpPr>
        <p:spPr>
          <a:xfrm>
            <a:off x="1440002" y="4269343"/>
            <a:ext cx="8466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Fonte:</a:t>
            </a:r>
            <a:r>
              <a:rPr lang="pt-BR" sz="1600" dirty="0">
                <a:solidFill>
                  <a:schemeClr val="accent2"/>
                </a:solidFill>
                <a:latin typeface="Lucida Handwriting" panose="03010101010101010101" pitchFamily="66" charset="0"/>
              </a:rPr>
              <a:t>https://newzoo.com/wp-content/uploads/2017/04/</a:t>
            </a:r>
            <a:r>
              <a:rPr lang="pt-BR" sz="1600" dirty="0" err="1">
                <a:solidFill>
                  <a:schemeClr val="accent2"/>
                </a:solidFill>
                <a:latin typeface="Lucida Handwriting" panose="03010101010101010101" pitchFamily="66" charset="0"/>
              </a:rPr>
              <a:t>Newzoo_Global_Games_Market</a:t>
            </a:r>
            <a:endParaRPr lang="pt-BR" sz="1600" dirty="0">
              <a:solidFill>
                <a:schemeClr val="accent2"/>
              </a:solidFill>
              <a:latin typeface="Lucida Handwriting" panose="03010101010101010101" pitchFamily="66" charset="0"/>
              <a:cs typeface="Arial" panose="020B0604020202020204" pitchFamily="34" charset="0"/>
            </a:endParaRPr>
          </a:p>
        </p:txBody>
      </p:sp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4BA58C24-3FC7-46C5-8FB8-9792EB280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254AF4E-0880-4DED-B1C6-8402B053D292}"/>
              </a:ext>
            </a:extLst>
          </p:cNvPr>
          <p:cNvSpPr txBox="1"/>
          <p:nvPr/>
        </p:nvSpPr>
        <p:spPr>
          <a:xfrm>
            <a:off x="457197" y="1214554"/>
            <a:ext cx="8229601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O marketing de conteúdo é fortemente associado a este nicho pela formação de conteúdo de vídeo e áudio, como Twitch, Mixer, Facebook e YouTube que foram responsável pela arrecadação de US$ 6,5 bilhões.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Além disso, é uma ferramenta estratégica para manter o mercado sempre movimentado em informar as pessoas com a referência com a exposição de notícias, gameplays, análises e etc.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1CE134-A00C-4442-BDE1-78734692DC38}"/>
              </a:ext>
            </a:extLst>
          </p:cNvPr>
          <p:cNvSpPr txBox="1"/>
          <p:nvPr/>
        </p:nvSpPr>
        <p:spPr>
          <a:xfrm>
            <a:off x="1520455" y="445830"/>
            <a:ext cx="6103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2"/>
                </a:solidFill>
                <a:latin typeface="Lucida Handwriting" panose="03010101010101010101" pitchFamily="66" charset="0"/>
              </a:rPr>
              <a:t>Conteúdo</a:t>
            </a:r>
          </a:p>
        </p:txBody>
      </p:sp>
    </p:spTree>
    <p:extLst>
      <p:ext uri="{BB962C8B-B14F-4D97-AF65-F5344CB8AC3E}">
        <p14:creationId xmlns:p14="http://schemas.microsoft.com/office/powerpoint/2010/main" val="2157607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40A9B01-A9FE-4B1E-A02A-3415AC7E0E75}"/>
              </a:ext>
            </a:extLst>
          </p:cNvPr>
          <p:cNvSpPr/>
          <p:nvPr/>
        </p:nvSpPr>
        <p:spPr>
          <a:xfrm>
            <a:off x="530578" y="4609094"/>
            <a:ext cx="8094133" cy="53440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23611F7-B3D6-4ED7-BA78-94313E2A0074}"/>
              </a:ext>
            </a:extLst>
          </p:cNvPr>
          <p:cNvGrpSpPr/>
          <p:nvPr/>
        </p:nvGrpSpPr>
        <p:grpSpPr>
          <a:xfrm>
            <a:off x="989343" y="401092"/>
            <a:ext cx="6901544" cy="4174089"/>
            <a:chOff x="1121227" y="1841989"/>
            <a:chExt cx="6901544" cy="4174089"/>
          </a:xfrm>
        </p:grpSpPr>
        <p:pic>
          <p:nvPicPr>
            <p:cNvPr id="6" name="Imagem 5" descr="https://image.slidesharecdn.com/xliveesportsstephaniellamas082317-170824195542/95/the-datadriven-truth-about-women-and-esports-9-638.jpg?cb=1503604638">
              <a:extLst>
                <a:ext uri="{FF2B5EF4-FFF2-40B4-BE49-F238E27FC236}">
                  <a16:creationId xmlns:a16="http://schemas.microsoft.com/office/drawing/2014/main" id="{0C0E4AF0-50AE-4A07-8698-29EBACD1C48F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6" t="14402" r="2932" b="70935"/>
            <a:stretch/>
          </p:blipFill>
          <p:spPr bwMode="auto">
            <a:xfrm>
              <a:off x="1121228" y="1841989"/>
              <a:ext cx="6901543" cy="72976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609F3B09-6296-48B5-8D70-F0B457E004C8}"/>
                </a:ext>
              </a:extLst>
            </p:cNvPr>
            <p:cNvPicPr/>
            <p:nvPr/>
          </p:nvPicPr>
          <p:blipFill rotWithShape="1">
            <a:blip r:embed="rId3"/>
            <a:srcRect l="4134" t="12572" b="7388"/>
            <a:stretch/>
          </p:blipFill>
          <p:spPr bwMode="auto">
            <a:xfrm>
              <a:off x="1121227" y="2571750"/>
              <a:ext cx="6901543" cy="344432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01D422A1-4158-4066-8FDC-0DA5AACD7772}"/>
              </a:ext>
            </a:extLst>
          </p:cNvPr>
          <p:cNvSpPr txBox="1"/>
          <p:nvPr/>
        </p:nvSpPr>
        <p:spPr>
          <a:xfrm>
            <a:off x="430823" y="4575181"/>
            <a:ext cx="871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accent2">
                    <a:lumMod val="95000"/>
                  </a:schemeClr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Fonte:</a:t>
            </a:r>
            <a:r>
              <a:rPr lang="pt-BR" sz="1600" dirty="0">
                <a:solidFill>
                  <a:schemeClr val="accent2">
                    <a:lumMod val="95000"/>
                  </a:schemeClr>
                </a:solidFill>
                <a:latin typeface="Lucida Handwriting" panose="03010101010101010101" pitchFamily="66" charset="0"/>
              </a:rPr>
              <a:t> :http://cbesports.com.br/wp-content/uploads/2018/04/superdata-report-1.jpg</a:t>
            </a:r>
            <a:endParaRPr lang="pt-BR" sz="1600" dirty="0">
              <a:solidFill>
                <a:schemeClr val="accent2">
                  <a:lumMod val="95000"/>
                </a:schemeClr>
              </a:solidFill>
              <a:latin typeface="Lucida Handwriting" panose="03010101010101010101" pitchFamily="66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75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02F5C5C-3FC8-49B9-8FFA-02609C78BE8D}"/>
              </a:ext>
            </a:extLst>
          </p:cNvPr>
          <p:cNvSpPr/>
          <p:nvPr/>
        </p:nvSpPr>
        <p:spPr>
          <a:xfrm>
            <a:off x="813432" y="4609094"/>
            <a:ext cx="7246835" cy="43698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49E9A-EC9D-4762-BF21-5627D04C555B}"/>
              </a:ext>
            </a:extLst>
          </p:cNvPr>
          <p:cNvSpPr txBox="1"/>
          <p:nvPr/>
        </p:nvSpPr>
        <p:spPr>
          <a:xfrm>
            <a:off x="1520456" y="188901"/>
            <a:ext cx="6103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2"/>
                </a:solidFill>
                <a:latin typeface="Lucida Handwriting" panose="03010101010101010101" pitchFamily="66" charset="0"/>
              </a:rPr>
              <a:t>Campeonatos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6959D39-65C4-41EE-8D8D-1EFB87AD8CE7}"/>
              </a:ext>
            </a:extLst>
          </p:cNvPr>
          <p:cNvSpPr/>
          <p:nvPr/>
        </p:nvSpPr>
        <p:spPr>
          <a:xfrm>
            <a:off x="350242" y="1232828"/>
            <a:ext cx="3535958" cy="326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pt-BR" sz="2000" dirty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pt-BR" sz="2000" dirty="0">
                <a:solidFill>
                  <a:schemeClr val="accent2"/>
                </a:solidFill>
              </a:rPr>
              <a:t>A interação dos jogadores resultou na sua organização. Com estes aspectos, não demorou para criação disputadas em que os jogadores atuam como atletas profissionais.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4BD1674-0CEC-418A-AA4A-D67E3DA559AF}"/>
              </a:ext>
            </a:extLst>
          </p:cNvPr>
          <p:cNvGrpSpPr/>
          <p:nvPr/>
        </p:nvGrpSpPr>
        <p:grpSpPr>
          <a:xfrm>
            <a:off x="3886200" y="852853"/>
            <a:ext cx="4818522" cy="4227331"/>
            <a:chOff x="3975236" y="849363"/>
            <a:chExt cx="4981566" cy="4327537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9CCBE8CC-5DDE-4C18-8F04-13E66693A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3253" y="1140290"/>
              <a:ext cx="4903549" cy="3698056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B7E95E8-5050-428F-BFD5-086431FA2D37}"/>
                </a:ext>
              </a:extLst>
            </p:cNvPr>
            <p:cNvSpPr txBox="1"/>
            <p:nvPr/>
          </p:nvSpPr>
          <p:spPr>
            <a:xfrm>
              <a:off x="4053253" y="4838346"/>
              <a:ext cx="3096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2">
                      <a:lumMod val="95000"/>
                    </a:schemeClr>
                  </a:solidFill>
                  <a:latin typeface="Lucida Handwriting" panose="03010101010101010101" pitchFamily="66" charset="0"/>
                  <a:cs typeface="Arial" panose="020B0604020202020204" pitchFamily="34" charset="0"/>
                </a:rPr>
                <a:t>Fonte: Do próprio autor.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1A5859D-7244-4DAF-AF06-63065E061C6E}"/>
                </a:ext>
              </a:extLst>
            </p:cNvPr>
            <p:cNvSpPr txBox="1"/>
            <p:nvPr/>
          </p:nvSpPr>
          <p:spPr>
            <a:xfrm>
              <a:off x="3975236" y="849363"/>
              <a:ext cx="49815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accent2">
                      <a:lumMod val="95000"/>
                    </a:schemeClr>
                  </a:solidFill>
                </a:rPr>
                <a:t>Tabela 1 – Maiores prêmios dos Games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6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E259555-D966-4207-9CAC-101367942DB1}"/>
              </a:ext>
            </a:extLst>
          </p:cNvPr>
          <p:cNvSpPr txBox="1"/>
          <p:nvPr/>
        </p:nvSpPr>
        <p:spPr>
          <a:xfrm>
            <a:off x="1520454" y="481000"/>
            <a:ext cx="6103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2"/>
                </a:solidFill>
                <a:latin typeface="Lucida Handwriting" panose="03010101010101010101" pitchFamily="66" charset="0"/>
              </a:rPr>
              <a:t>Pesquisa  de Campo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922676-33B4-4455-B5E3-CDEE00C4B6F7}"/>
              </a:ext>
            </a:extLst>
          </p:cNvPr>
          <p:cNvSpPr txBox="1"/>
          <p:nvPr/>
        </p:nvSpPr>
        <p:spPr>
          <a:xfrm>
            <a:off x="451818" y="1304241"/>
            <a:ext cx="8240358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 pesquisa de campo é o recorte que o pesquisador faz em termos de espaço, representando uma realidade empírica a ser estudada a partir das concepções teóricas que fundamentam o objeto da investigação</a:t>
            </a:r>
            <a:r>
              <a:rPr lang="pt-BR" sz="2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Minayo</a:t>
            </a:r>
            <a:endParaRPr lang="pt-BR" sz="2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BBACB992-AED9-483E-9FD9-F85ECE79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E54718A4-E76A-416F-B014-32773A33A6E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" r="21840" b="10828"/>
          <a:stretch/>
        </p:blipFill>
        <p:spPr>
          <a:xfrm>
            <a:off x="591672" y="1065679"/>
            <a:ext cx="3238052" cy="3012141"/>
          </a:xfrm>
          <a:prstGeom prst="rect">
            <a:avLst/>
          </a:prstGeom>
        </p:spPr>
      </p:pic>
      <p:pic>
        <p:nvPicPr>
          <p:cNvPr id="3" name="Imagem 2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885D5C67-C4EA-4DCD-9CC6-C7CCD328D54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" t="12610" r="10866" b="7770"/>
          <a:stretch/>
        </p:blipFill>
        <p:spPr>
          <a:xfrm>
            <a:off x="4840938" y="1065679"/>
            <a:ext cx="3711390" cy="3012142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01D20350-B0E5-42AC-AAAB-620304494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3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61DF48A-4BD3-4E8E-BC5E-716D6BB24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149633"/>
            <a:ext cx="419100" cy="304800"/>
          </a:xfrm>
          <a:prstGeom prst="rect">
            <a:avLst/>
          </a:prstGeom>
        </p:spPr>
      </p:pic>
      <p:pic>
        <p:nvPicPr>
          <p:cNvPr id="4" name="Google Shape;1214;p59">
            <a:extLst>
              <a:ext uri="{FF2B5EF4-FFF2-40B4-BE49-F238E27FC236}">
                <a16:creationId xmlns:a16="http://schemas.microsoft.com/office/drawing/2014/main" id="{9FF2EBF1-75DD-4658-B916-7D47331894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757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88CC1BB-8584-4F69-BA64-DC40B5008F2F}"/>
              </a:ext>
            </a:extLst>
          </p:cNvPr>
          <p:cNvSpPr txBox="1"/>
          <p:nvPr/>
        </p:nvSpPr>
        <p:spPr>
          <a:xfrm>
            <a:off x="1998922" y="787235"/>
            <a:ext cx="1303571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2"/>
                </a:solidFill>
              </a:rPr>
              <a:t>Duozada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417054-BE99-458F-9C3A-2F88F613A029}"/>
              </a:ext>
            </a:extLst>
          </p:cNvPr>
          <p:cNvSpPr txBox="1"/>
          <p:nvPr/>
        </p:nvSpPr>
        <p:spPr>
          <a:xfrm>
            <a:off x="3602316" y="245226"/>
            <a:ext cx="4002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</a:rPr>
              <a:t>Integrantes</a:t>
            </a:r>
            <a:r>
              <a:rPr lang="pt-BR" sz="2000" dirty="0">
                <a:solidFill>
                  <a:schemeClr val="accent2"/>
                </a:solidFill>
              </a:rPr>
              <a:t> </a:t>
            </a:r>
          </a:p>
        </p:txBody>
      </p:sp>
      <p:grpSp>
        <p:nvGrpSpPr>
          <p:cNvPr id="8" name="Google Shape;1202;p59">
            <a:extLst>
              <a:ext uri="{FF2B5EF4-FFF2-40B4-BE49-F238E27FC236}">
                <a16:creationId xmlns:a16="http://schemas.microsoft.com/office/drawing/2014/main" id="{97D1828A-6213-424C-B272-A2C1F03EB49D}"/>
              </a:ext>
            </a:extLst>
          </p:cNvPr>
          <p:cNvGrpSpPr/>
          <p:nvPr/>
        </p:nvGrpSpPr>
        <p:grpSpPr>
          <a:xfrm>
            <a:off x="3794711" y="1377265"/>
            <a:ext cx="342434" cy="342905"/>
            <a:chOff x="5830165" y="1677608"/>
            <a:chExt cx="342434" cy="342905"/>
          </a:xfrm>
        </p:grpSpPr>
        <p:sp>
          <p:nvSpPr>
            <p:cNvPr id="9" name="Google Shape;1203;p59">
              <a:extLst>
                <a:ext uri="{FF2B5EF4-FFF2-40B4-BE49-F238E27FC236}">
                  <a16:creationId xmlns:a16="http://schemas.microsoft.com/office/drawing/2014/main" id="{E97BB908-2630-4A49-89E2-AC6B827883E7}"/>
                </a:ext>
              </a:extLst>
            </p:cNvPr>
            <p:cNvSpPr/>
            <p:nvPr/>
          </p:nvSpPr>
          <p:spPr>
            <a:xfrm>
              <a:off x="5830165" y="1677608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9"/>
                    <a:pt x="642" y="2871"/>
                    <a:pt x="1436" y="2871"/>
                  </a:cubicBezTo>
                  <a:cubicBezTo>
                    <a:pt x="2226" y="2871"/>
                    <a:pt x="2867" y="2229"/>
                    <a:pt x="2867" y="1436"/>
                  </a:cubicBezTo>
                  <a:cubicBezTo>
                    <a:pt x="2867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04;p59">
              <a:extLst>
                <a:ext uri="{FF2B5EF4-FFF2-40B4-BE49-F238E27FC236}">
                  <a16:creationId xmlns:a16="http://schemas.microsoft.com/office/drawing/2014/main" id="{56B8D34F-C0A5-40D4-AE07-CAEFCE513C5A}"/>
                </a:ext>
              </a:extLst>
            </p:cNvPr>
            <p:cNvSpPr/>
            <p:nvPr/>
          </p:nvSpPr>
          <p:spPr>
            <a:xfrm>
              <a:off x="5830165" y="1822127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7"/>
                    <a:pt x="1" y="149"/>
                    <a:pt x="1" y="226"/>
                  </a:cubicBezTo>
                  <a:cubicBezTo>
                    <a:pt x="1" y="1019"/>
                    <a:pt x="642" y="1661"/>
                    <a:pt x="1436" y="1661"/>
                  </a:cubicBezTo>
                  <a:cubicBezTo>
                    <a:pt x="2226" y="1661"/>
                    <a:pt x="2867" y="1019"/>
                    <a:pt x="2867" y="226"/>
                  </a:cubicBezTo>
                  <a:cubicBezTo>
                    <a:pt x="2867" y="149"/>
                    <a:pt x="2862" y="77"/>
                    <a:pt x="2848" y="0"/>
                  </a:cubicBezTo>
                  <a:cubicBezTo>
                    <a:pt x="2744" y="686"/>
                    <a:pt x="2149" y="1209"/>
                    <a:pt x="1436" y="1209"/>
                  </a:cubicBezTo>
                  <a:cubicBezTo>
                    <a:pt x="719" y="1209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05;p59">
              <a:extLst>
                <a:ext uri="{FF2B5EF4-FFF2-40B4-BE49-F238E27FC236}">
                  <a16:creationId xmlns:a16="http://schemas.microsoft.com/office/drawing/2014/main" id="{D3600CBD-3C1D-449F-9164-E8D6B6844D4A}"/>
                </a:ext>
              </a:extLst>
            </p:cNvPr>
            <p:cNvSpPr/>
            <p:nvPr/>
          </p:nvSpPr>
          <p:spPr>
            <a:xfrm>
              <a:off x="5917475" y="1767902"/>
              <a:ext cx="167813" cy="162554"/>
            </a:xfrm>
            <a:custGeom>
              <a:avLst/>
              <a:gdLst/>
              <a:ahLst/>
              <a:cxnLst/>
              <a:rect l="l" t="t" r="r" b="b"/>
              <a:pathLst>
                <a:path w="1405" h="1361" extrusionOk="0">
                  <a:moveTo>
                    <a:pt x="242" y="0"/>
                  </a:moveTo>
                  <a:cubicBezTo>
                    <a:pt x="186" y="0"/>
                    <a:pt x="129" y="20"/>
                    <a:pt x="87" y="61"/>
                  </a:cubicBezTo>
                  <a:cubicBezTo>
                    <a:pt x="1" y="147"/>
                    <a:pt x="1" y="287"/>
                    <a:pt x="87" y="373"/>
                  </a:cubicBezTo>
                  <a:lnTo>
                    <a:pt x="394" y="680"/>
                  </a:lnTo>
                  <a:lnTo>
                    <a:pt x="87" y="986"/>
                  </a:lnTo>
                  <a:cubicBezTo>
                    <a:pt x="1" y="1073"/>
                    <a:pt x="1" y="1212"/>
                    <a:pt x="87" y="1298"/>
                  </a:cubicBezTo>
                  <a:cubicBezTo>
                    <a:pt x="132" y="1338"/>
                    <a:pt x="186" y="1361"/>
                    <a:pt x="240" y="1361"/>
                  </a:cubicBezTo>
                  <a:cubicBezTo>
                    <a:pt x="299" y="1361"/>
                    <a:pt x="353" y="1338"/>
                    <a:pt x="398" y="1298"/>
                  </a:cubicBezTo>
                  <a:lnTo>
                    <a:pt x="705" y="991"/>
                  </a:lnTo>
                  <a:lnTo>
                    <a:pt x="1011" y="1298"/>
                  </a:lnTo>
                  <a:cubicBezTo>
                    <a:pt x="1053" y="1338"/>
                    <a:pt x="1111" y="1361"/>
                    <a:pt x="1165" y="1361"/>
                  </a:cubicBezTo>
                  <a:cubicBezTo>
                    <a:pt x="1219" y="1361"/>
                    <a:pt x="1278" y="1338"/>
                    <a:pt x="1319" y="1298"/>
                  </a:cubicBezTo>
                  <a:cubicBezTo>
                    <a:pt x="1405" y="1212"/>
                    <a:pt x="1405" y="1073"/>
                    <a:pt x="1319" y="986"/>
                  </a:cubicBezTo>
                  <a:lnTo>
                    <a:pt x="1011" y="680"/>
                  </a:lnTo>
                  <a:lnTo>
                    <a:pt x="1319" y="373"/>
                  </a:lnTo>
                  <a:cubicBezTo>
                    <a:pt x="1405" y="287"/>
                    <a:pt x="1405" y="147"/>
                    <a:pt x="1319" y="61"/>
                  </a:cubicBezTo>
                  <a:cubicBezTo>
                    <a:pt x="1276" y="20"/>
                    <a:pt x="1221" y="0"/>
                    <a:pt x="1166" y="0"/>
                  </a:cubicBezTo>
                  <a:cubicBezTo>
                    <a:pt x="1110" y="0"/>
                    <a:pt x="1055" y="20"/>
                    <a:pt x="1011" y="61"/>
                  </a:cubicBezTo>
                  <a:lnTo>
                    <a:pt x="705" y="369"/>
                  </a:lnTo>
                  <a:lnTo>
                    <a:pt x="398" y="61"/>
                  </a:lnTo>
                  <a:cubicBezTo>
                    <a:pt x="356" y="20"/>
                    <a:pt x="299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669;p42">
            <a:extLst>
              <a:ext uri="{FF2B5EF4-FFF2-40B4-BE49-F238E27FC236}">
                <a16:creationId xmlns:a16="http://schemas.microsoft.com/office/drawing/2014/main" id="{DD124795-1ED6-425A-A197-754499590DCC}"/>
              </a:ext>
            </a:extLst>
          </p:cNvPr>
          <p:cNvGrpSpPr/>
          <p:nvPr/>
        </p:nvGrpSpPr>
        <p:grpSpPr>
          <a:xfrm>
            <a:off x="3794711" y="1890328"/>
            <a:ext cx="342434" cy="342905"/>
            <a:chOff x="1625837" y="1677610"/>
            <a:chExt cx="342434" cy="342905"/>
          </a:xfrm>
        </p:grpSpPr>
        <p:sp>
          <p:nvSpPr>
            <p:cNvPr id="13" name="Google Shape;670;p42">
              <a:extLst>
                <a:ext uri="{FF2B5EF4-FFF2-40B4-BE49-F238E27FC236}">
                  <a16:creationId xmlns:a16="http://schemas.microsoft.com/office/drawing/2014/main" id="{57E49605-CBA4-4465-959F-3BB205298E4D}"/>
                </a:ext>
              </a:extLst>
            </p:cNvPr>
            <p:cNvSpPr/>
            <p:nvPr/>
          </p:nvSpPr>
          <p:spPr>
            <a:xfrm>
              <a:off x="1625837" y="1677610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67" y="2225"/>
                    <a:pt x="2867" y="1436"/>
                  </a:cubicBezTo>
                  <a:cubicBezTo>
                    <a:pt x="2867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71;p42">
              <a:extLst>
                <a:ext uri="{FF2B5EF4-FFF2-40B4-BE49-F238E27FC236}">
                  <a16:creationId xmlns:a16="http://schemas.microsoft.com/office/drawing/2014/main" id="{8DE2B55F-A3D4-4574-8E47-1FB98EB48E45}"/>
                </a:ext>
              </a:extLst>
            </p:cNvPr>
            <p:cNvSpPr/>
            <p:nvPr/>
          </p:nvSpPr>
          <p:spPr>
            <a:xfrm>
              <a:off x="1625837" y="1822128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67" y="1015"/>
                    <a:pt x="2867" y="226"/>
                  </a:cubicBezTo>
                  <a:cubicBezTo>
                    <a:pt x="2867" y="149"/>
                    <a:pt x="2862" y="73"/>
                    <a:pt x="2848" y="0"/>
                  </a:cubicBezTo>
                  <a:cubicBezTo>
                    <a:pt x="2740" y="686"/>
                    <a:pt x="2150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2;p42">
              <a:extLst>
                <a:ext uri="{FF2B5EF4-FFF2-40B4-BE49-F238E27FC236}">
                  <a16:creationId xmlns:a16="http://schemas.microsoft.com/office/drawing/2014/main" id="{1FD96C89-C741-4AB2-90BD-21582BD39E29}"/>
                </a:ext>
              </a:extLst>
            </p:cNvPr>
            <p:cNvSpPr/>
            <p:nvPr/>
          </p:nvSpPr>
          <p:spPr>
            <a:xfrm>
              <a:off x="1709922" y="1762171"/>
              <a:ext cx="174263" cy="173782"/>
            </a:xfrm>
            <a:custGeom>
              <a:avLst/>
              <a:gdLst/>
              <a:ahLst/>
              <a:cxnLst/>
              <a:rect l="l" t="t" r="r" b="b"/>
              <a:pathLst>
                <a:path w="1459" h="1455" extrusionOk="0">
                  <a:moveTo>
                    <a:pt x="1021" y="439"/>
                  </a:moveTo>
                  <a:lnTo>
                    <a:pt x="1021" y="1017"/>
                  </a:lnTo>
                  <a:lnTo>
                    <a:pt x="444" y="1017"/>
                  </a:lnTo>
                  <a:lnTo>
                    <a:pt x="444" y="439"/>
                  </a:lnTo>
                  <a:close/>
                  <a:moveTo>
                    <a:pt x="222" y="1"/>
                  </a:moveTo>
                  <a:cubicBezTo>
                    <a:pt x="101" y="1"/>
                    <a:pt x="1" y="100"/>
                    <a:pt x="1" y="217"/>
                  </a:cubicBezTo>
                  <a:lnTo>
                    <a:pt x="1" y="1238"/>
                  </a:lnTo>
                  <a:cubicBezTo>
                    <a:pt x="1" y="1355"/>
                    <a:pt x="101" y="1454"/>
                    <a:pt x="222" y="1454"/>
                  </a:cubicBezTo>
                  <a:lnTo>
                    <a:pt x="1238" y="1454"/>
                  </a:lnTo>
                  <a:cubicBezTo>
                    <a:pt x="1359" y="1454"/>
                    <a:pt x="1459" y="1355"/>
                    <a:pt x="1459" y="1238"/>
                  </a:cubicBezTo>
                  <a:lnTo>
                    <a:pt x="1459" y="217"/>
                  </a:lnTo>
                  <a:cubicBezTo>
                    <a:pt x="1459" y="100"/>
                    <a:pt x="1359" y="1"/>
                    <a:pt x="1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677;p42">
            <a:extLst>
              <a:ext uri="{FF2B5EF4-FFF2-40B4-BE49-F238E27FC236}">
                <a16:creationId xmlns:a16="http://schemas.microsoft.com/office/drawing/2014/main" id="{0F55662A-3EAA-40E1-8E8B-7AD57561F557}"/>
              </a:ext>
            </a:extLst>
          </p:cNvPr>
          <p:cNvGrpSpPr/>
          <p:nvPr/>
        </p:nvGrpSpPr>
        <p:grpSpPr>
          <a:xfrm>
            <a:off x="3794710" y="2450400"/>
            <a:ext cx="342434" cy="342905"/>
            <a:chOff x="1625840" y="3099836"/>
            <a:chExt cx="342434" cy="342905"/>
          </a:xfrm>
        </p:grpSpPr>
        <p:sp>
          <p:nvSpPr>
            <p:cNvPr id="21" name="Google Shape;678;p42">
              <a:extLst>
                <a:ext uri="{FF2B5EF4-FFF2-40B4-BE49-F238E27FC236}">
                  <a16:creationId xmlns:a16="http://schemas.microsoft.com/office/drawing/2014/main" id="{AB930082-FCD6-4BFE-9284-FC5C7E598F68}"/>
                </a:ext>
              </a:extLst>
            </p:cNvPr>
            <p:cNvSpPr/>
            <p:nvPr/>
          </p:nvSpPr>
          <p:spPr>
            <a:xfrm>
              <a:off x="1625840" y="3099836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2"/>
                    <a:pt x="1" y="1436"/>
                  </a:cubicBezTo>
                  <a:cubicBezTo>
                    <a:pt x="1" y="2226"/>
                    <a:pt x="642" y="2871"/>
                    <a:pt x="1436" y="2871"/>
                  </a:cubicBezTo>
                  <a:cubicBezTo>
                    <a:pt x="2226" y="2871"/>
                    <a:pt x="2867" y="2226"/>
                    <a:pt x="2867" y="1436"/>
                  </a:cubicBezTo>
                  <a:cubicBezTo>
                    <a:pt x="2867" y="642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79;p42">
              <a:extLst>
                <a:ext uri="{FF2B5EF4-FFF2-40B4-BE49-F238E27FC236}">
                  <a16:creationId xmlns:a16="http://schemas.microsoft.com/office/drawing/2014/main" id="{2337405E-FF96-468E-A3F6-F85AC8761BAC}"/>
                </a:ext>
              </a:extLst>
            </p:cNvPr>
            <p:cNvSpPr/>
            <p:nvPr/>
          </p:nvSpPr>
          <p:spPr>
            <a:xfrm>
              <a:off x="1625840" y="3244355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50"/>
                    <a:pt x="1" y="226"/>
                  </a:cubicBezTo>
                  <a:cubicBezTo>
                    <a:pt x="1" y="1016"/>
                    <a:pt x="642" y="1661"/>
                    <a:pt x="1436" y="1661"/>
                  </a:cubicBezTo>
                  <a:cubicBezTo>
                    <a:pt x="2226" y="1661"/>
                    <a:pt x="2867" y="1016"/>
                    <a:pt x="2867" y="226"/>
                  </a:cubicBezTo>
                  <a:cubicBezTo>
                    <a:pt x="2867" y="150"/>
                    <a:pt x="2862" y="73"/>
                    <a:pt x="2848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0;p42">
              <a:extLst>
                <a:ext uri="{FF2B5EF4-FFF2-40B4-BE49-F238E27FC236}">
                  <a16:creationId xmlns:a16="http://schemas.microsoft.com/office/drawing/2014/main" id="{B3DA9A54-21A5-464E-8D84-4477E199DBA9}"/>
                </a:ext>
              </a:extLst>
            </p:cNvPr>
            <p:cNvSpPr/>
            <p:nvPr/>
          </p:nvSpPr>
          <p:spPr>
            <a:xfrm>
              <a:off x="1707775" y="3178067"/>
              <a:ext cx="180713" cy="153716"/>
            </a:xfrm>
            <a:custGeom>
              <a:avLst/>
              <a:gdLst/>
              <a:ahLst/>
              <a:cxnLst/>
              <a:rect l="l" t="t" r="r" b="b"/>
              <a:pathLst>
                <a:path w="1513" h="1287" extrusionOk="0">
                  <a:moveTo>
                    <a:pt x="754" y="636"/>
                  </a:moveTo>
                  <a:lnTo>
                    <a:pt x="890" y="849"/>
                  </a:lnTo>
                  <a:lnTo>
                    <a:pt x="623" y="849"/>
                  </a:lnTo>
                  <a:lnTo>
                    <a:pt x="754" y="636"/>
                  </a:lnTo>
                  <a:close/>
                  <a:moveTo>
                    <a:pt x="754" y="1"/>
                  </a:moveTo>
                  <a:cubicBezTo>
                    <a:pt x="683" y="1"/>
                    <a:pt x="610" y="41"/>
                    <a:pt x="569" y="104"/>
                  </a:cubicBezTo>
                  <a:lnTo>
                    <a:pt x="42" y="953"/>
                  </a:lnTo>
                  <a:cubicBezTo>
                    <a:pt x="0" y="1020"/>
                    <a:pt x="0" y="1101"/>
                    <a:pt x="37" y="1174"/>
                  </a:cubicBezTo>
                  <a:cubicBezTo>
                    <a:pt x="77" y="1241"/>
                    <a:pt x="150" y="1286"/>
                    <a:pt x="231" y="1286"/>
                  </a:cubicBezTo>
                  <a:lnTo>
                    <a:pt x="1283" y="1286"/>
                  </a:lnTo>
                  <a:cubicBezTo>
                    <a:pt x="1364" y="1286"/>
                    <a:pt x="1436" y="1241"/>
                    <a:pt x="1477" y="1174"/>
                  </a:cubicBezTo>
                  <a:cubicBezTo>
                    <a:pt x="1512" y="1101"/>
                    <a:pt x="1512" y="1020"/>
                    <a:pt x="1468" y="953"/>
                  </a:cubicBezTo>
                  <a:lnTo>
                    <a:pt x="944" y="104"/>
                  </a:lnTo>
                  <a:cubicBezTo>
                    <a:pt x="904" y="41"/>
                    <a:pt x="831" y="1"/>
                    <a:pt x="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673;p42">
            <a:extLst>
              <a:ext uri="{FF2B5EF4-FFF2-40B4-BE49-F238E27FC236}">
                <a16:creationId xmlns:a16="http://schemas.microsoft.com/office/drawing/2014/main" id="{66AEBD68-EF54-403A-B688-DB2090F66439}"/>
              </a:ext>
            </a:extLst>
          </p:cNvPr>
          <p:cNvGrpSpPr/>
          <p:nvPr/>
        </p:nvGrpSpPr>
        <p:grpSpPr>
          <a:xfrm>
            <a:off x="3794710" y="3023480"/>
            <a:ext cx="343032" cy="342905"/>
            <a:chOff x="7185093" y="1677735"/>
            <a:chExt cx="343032" cy="342905"/>
          </a:xfrm>
        </p:grpSpPr>
        <p:sp>
          <p:nvSpPr>
            <p:cNvPr id="25" name="Google Shape;674;p42">
              <a:extLst>
                <a:ext uri="{FF2B5EF4-FFF2-40B4-BE49-F238E27FC236}">
                  <a16:creationId xmlns:a16="http://schemas.microsoft.com/office/drawing/2014/main" id="{1CC6CD78-258F-47B9-81CB-9A1093CE2B27}"/>
                </a:ext>
              </a:extLst>
            </p:cNvPr>
            <p:cNvSpPr/>
            <p:nvPr/>
          </p:nvSpPr>
          <p:spPr>
            <a:xfrm>
              <a:off x="7185093" y="1677735"/>
              <a:ext cx="343032" cy="342905"/>
            </a:xfrm>
            <a:custGeom>
              <a:avLst/>
              <a:gdLst/>
              <a:ahLst/>
              <a:cxnLst/>
              <a:rect l="l" t="t" r="r" b="b"/>
              <a:pathLst>
                <a:path w="2872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71" y="2225"/>
                    <a:pt x="2871" y="1436"/>
                  </a:cubicBezTo>
                  <a:cubicBezTo>
                    <a:pt x="2871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75;p42">
              <a:extLst>
                <a:ext uri="{FF2B5EF4-FFF2-40B4-BE49-F238E27FC236}">
                  <a16:creationId xmlns:a16="http://schemas.microsoft.com/office/drawing/2014/main" id="{88411966-F0C9-4BA5-A6FC-3BD76CB48E9D}"/>
                </a:ext>
              </a:extLst>
            </p:cNvPr>
            <p:cNvSpPr/>
            <p:nvPr/>
          </p:nvSpPr>
          <p:spPr>
            <a:xfrm>
              <a:off x="7185093" y="1822253"/>
              <a:ext cx="343032" cy="198386"/>
            </a:xfrm>
            <a:custGeom>
              <a:avLst/>
              <a:gdLst/>
              <a:ahLst/>
              <a:cxnLst/>
              <a:rect l="l" t="t" r="r" b="b"/>
              <a:pathLst>
                <a:path w="2872" h="1661" extrusionOk="0">
                  <a:moveTo>
                    <a:pt x="19" y="0"/>
                  </a:moveTo>
                  <a:cubicBezTo>
                    <a:pt x="9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71" y="1015"/>
                    <a:pt x="2871" y="226"/>
                  </a:cubicBezTo>
                  <a:cubicBezTo>
                    <a:pt x="2871" y="149"/>
                    <a:pt x="2862" y="73"/>
                    <a:pt x="2853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8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676;p42">
              <a:extLst>
                <a:ext uri="{FF2B5EF4-FFF2-40B4-BE49-F238E27FC236}">
                  <a16:creationId xmlns:a16="http://schemas.microsoft.com/office/drawing/2014/main" id="{73CAB960-5CEF-49D9-99F7-D31547DAE9A1}"/>
                </a:ext>
              </a:extLst>
            </p:cNvPr>
            <p:cNvSpPr/>
            <p:nvPr/>
          </p:nvSpPr>
          <p:spPr>
            <a:xfrm>
              <a:off x="7262728" y="1755369"/>
              <a:ext cx="187760" cy="187636"/>
            </a:xfrm>
            <a:custGeom>
              <a:avLst/>
              <a:gdLst/>
              <a:ahLst/>
              <a:cxnLst/>
              <a:rect l="l" t="t" r="r" b="b"/>
              <a:pathLst>
                <a:path w="1572" h="1571" extrusionOk="0">
                  <a:moveTo>
                    <a:pt x="786" y="438"/>
                  </a:moveTo>
                  <a:cubicBezTo>
                    <a:pt x="976" y="438"/>
                    <a:pt x="1134" y="596"/>
                    <a:pt x="1134" y="786"/>
                  </a:cubicBezTo>
                  <a:cubicBezTo>
                    <a:pt x="1134" y="975"/>
                    <a:pt x="976" y="1133"/>
                    <a:pt x="786" y="1133"/>
                  </a:cubicBezTo>
                  <a:cubicBezTo>
                    <a:pt x="596" y="1133"/>
                    <a:pt x="438" y="975"/>
                    <a:pt x="438" y="786"/>
                  </a:cubicBezTo>
                  <a:cubicBezTo>
                    <a:pt x="438" y="596"/>
                    <a:pt x="596" y="438"/>
                    <a:pt x="786" y="438"/>
                  </a:cubicBezTo>
                  <a:close/>
                  <a:moveTo>
                    <a:pt x="786" y="0"/>
                  </a:moveTo>
                  <a:cubicBezTo>
                    <a:pt x="353" y="0"/>
                    <a:pt x="1" y="352"/>
                    <a:pt x="1" y="786"/>
                  </a:cubicBezTo>
                  <a:cubicBezTo>
                    <a:pt x="1" y="1219"/>
                    <a:pt x="353" y="1571"/>
                    <a:pt x="786" y="1571"/>
                  </a:cubicBezTo>
                  <a:cubicBezTo>
                    <a:pt x="1219" y="1571"/>
                    <a:pt x="1571" y="1219"/>
                    <a:pt x="1571" y="786"/>
                  </a:cubicBezTo>
                  <a:cubicBezTo>
                    <a:pt x="1571" y="352"/>
                    <a:pt x="1219" y="0"/>
                    <a:pt x="7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" name="Google Shape;669;p42">
            <a:extLst>
              <a:ext uri="{FF2B5EF4-FFF2-40B4-BE49-F238E27FC236}">
                <a16:creationId xmlns:a16="http://schemas.microsoft.com/office/drawing/2014/main" id="{82B577EE-D34B-4110-8C24-843472D08967}"/>
              </a:ext>
            </a:extLst>
          </p:cNvPr>
          <p:cNvGrpSpPr/>
          <p:nvPr/>
        </p:nvGrpSpPr>
        <p:grpSpPr>
          <a:xfrm>
            <a:off x="3794710" y="3536542"/>
            <a:ext cx="342434" cy="342905"/>
            <a:chOff x="1625837" y="1677610"/>
            <a:chExt cx="342434" cy="342905"/>
          </a:xfrm>
        </p:grpSpPr>
        <p:sp>
          <p:nvSpPr>
            <p:cNvPr id="29" name="Google Shape;670;p42">
              <a:extLst>
                <a:ext uri="{FF2B5EF4-FFF2-40B4-BE49-F238E27FC236}">
                  <a16:creationId xmlns:a16="http://schemas.microsoft.com/office/drawing/2014/main" id="{D2275EF9-CA2D-4AE8-A7CA-24C1BC5A7529}"/>
                </a:ext>
              </a:extLst>
            </p:cNvPr>
            <p:cNvSpPr/>
            <p:nvPr/>
          </p:nvSpPr>
          <p:spPr>
            <a:xfrm>
              <a:off x="1625837" y="1677610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67" y="2225"/>
                    <a:pt x="2867" y="1436"/>
                  </a:cubicBezTo>
                  <a:cubicBezTo>
                    <a:pt x="2867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71;p42">
              <a:extLst>
                <a:ext uri="{FF2B5EF4-FFF2-40B4-BE49-F238E27FC236}">
                  <a16:creationId xmlns:a16="http://schemas.microsoft.com/office/drawing/2014/main" id="{27F8575A-F86D-4554-8185-29F975DD56FF}"/>
                </a:ext>
              </a:extLst>
            </p:cNvPr>
            <p:cNvSpPr/>
            <p:nvPr/>
          </p:nvSpPr>
          <p:spPr>
            <a:xfrm>
              <a:off x="1625837" y="1822128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67" y="1015"/>
                    <a:pt x="2867" y="226"/>
                  </a:cubicBezTo>
                  <a:cubicBezTo>
                    <a:pt x="2867" y="149"/>
                    <a:pt x="2862" y="73"/>
                    <a:pt x="2848" y="0"/>
                  </a:cubicBezTo>
                  <a:cubicBezTo>
                    <a:pt x="2740" y="686"/>
                    <a:pt x="2150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72;p42">
              <a:extLst>
                <a:ext uri="{FF2B5EF4-FFF2-40B4-BE49-F238E27FC236}">
                  <a16:creationId xmlns:a16="http://schemas.microsoft.com/office/drawing/2014/main" id="{F71A6011-71C3-4CFA-9148-CC04362AFB53}"/>
                </a:ext>
              </a:extLst>
            </p:cNvPr>
            <p:cNvSpPr/>
            <p:nvPr/>
          </p:nvSpPr>
          <p:spPr>
            <a:xfrm>
              <a:off x="1709922" y="1747539"/>
              <a:ext cx="174263" cy="173782"/>
            </a:xfrm>
            <a:custGeom>
              <a:avLst/>
              <a:gdLst/>
              <a:ahLst/>
              <a:cxnLst/>
              <a:rect l="l" t="t" r="r" b="b"/>
              <a:pathLst>
                <a:path w="1459" h="1455" extrusionOk="0">
                  <a:moveTo>
                    <a:pt x="1021" y="439"/>
                  </a:moveTo>
                  <a:lnTo>
                    <a:pt x="1021" y="1017"/>
                  </a:lnTo>
                  <a:lnTo>
                    <a:pt x="444" y="1017"/>
                  </a:lnTo>
                  <a:lnTo>
                    <a:pt x="444" y="439"/>
                  </a:lnTo>
                  <a:close/>
                  <a:moveTo>
                    <a:pt x="222" y="1"/>
                  </a:moveTo>
                  <a:cubicBezTo>
                    <a:pt x="101" y="1"/>
                    <a:pt x="1" y="100"/>
                    <a:pt x="1" y="217"/>
                  </a:cubicBezTo>
                  <a:lnTo>
                    <a:pt x="1" y="1238"/>
                  </a:lnTo>
                  <a:cubicBezTo>
                    <a:pt x="1" y="1355"/>
                    <a:pt x="101" y="1454"/>
                    <a:pt x="222" y="1454"/>
                  </a:cubicBezTo>
                  <a:lnTo>
                    <a:pt x="1238" y="1454"/>
                  </a:lnTo>
                  <a:cubicBezTo>
                    <a:pt x="1359" y="1454"/>
                    <a:pt x="1459" y="1355"/>
                    <a:pt x="1459" y="1238"/>
                  </a:cubicBezTo>
                  <a:lnTo>
                    <a:pt x="1459" y="217"/>
                  </a:lnTo>
                  <a:cubicBezTo>
                    <a:pt x="1459" y="100"/>
                    <a:pt x="1359" y="1"/>
                    <a:pt x="1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B7E6C92D-4697-4EBD-B04E-8E253BB19A5D}"/>
              </a:ext>
            </a:extLst>
          </p:cNvPr>
          <p:cNvCxnSpPr>
            <a:cxnSpLocks/>
          </p:cNvCxnSpPr>
          <p:nvPr/>
        </p:nvCxnSpPr>
        <p:spPr>
          <a:xfrm flipV="1">
            <a:off x="2049324" y="1179994"/>
            <a:ext cx="1253169" cy="1348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9BA230A9-0B64-4E19-92D6-C29B76FAB69E}"/>
              </a:ext>
            </a:extLst>
          </p:cNvPr>
          <p:cNvCxnSpPr>
            <a:cxnSpLocks/>
          </p:cNvCxnSpPr>
          <p:nvPr/>
        </p:nvCxnSpPr>
        <p:spPr>
          <a:xfrm flipV="1">
            <a:off x="2049324" y="783787"/>
            <a:ext cx="1253169" cy="1225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AD627FE6-DFCA-4A97-9A05-A0B4924EF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48" y="245226"/>
            <a:ext cx="1481244" cy="148124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2DD1C67-AD56-46C8-AEEA-FC6F0030D3EF}"/>
              </a:ext>
            </a:extLst>
          </p:cNvPr>
          <p:cNvSpPr/>
          <p:nvPr/>
        </p:nvSpPr>
        <p:spPr>
          <a:xfrm>
            <a:off x="4097146" y="1357138"/>
            <a:ext cx="3065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Handwriting" panose="03010101010101010101" pitchFamily="66" charset="0"/>
              </a:rPr>
              <a:t>Bryan Salinas </a:t>
            </a:r>
            <a:r>
              <a:rPr lang="pt-BR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Handwriting" panose="03010101010101010101" pitchFamily="66" charset="0"/>
              </a:rPr>
              <a:t>Alvaro</a:t>
            </a:r>
            <a:r>
              <a:rPr lang="pt-B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Handwriting" panose="03010101010101010101" pitchFamily="66" charset="0"/>
              </a:rPr>
              <a:t>;</a:t>
            </a:r>
            <a:endParaRPr lang="pt-BR" sz="18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AB572C6-5E00-4BB8-8743-117BCD75EBDF}"/>
              </a:ext>
            </a:extLst>
          </p:cNvPr>
          <p:cNvSpPr/>
          <p:nvPr/>
        </p:nvSpPr>
        <p:spPr>
          <a:xfrm>
            <a:off x="4137144" y="1845167"/>
            <a:ext cx="3068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Handwriting" panose="03010101010101010101" pitchFamily="66" charset="0"/>
              </a:rPr>
              <a:t>Felipe Castro Ferreira;</a:t>
            </a:r>
            <a:endParaRPr lang="pt-BR" sz="180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7BE2FC1-C88D-460F-8119-AE9316F4F66F}"/>
              </a:ext>
            </a:extLst>
          </p:cNvPr>
          <p:cNvSpPr/>
          <p:nvPr/>
        </p:nvSpPr>
        <p:spPr>
          <a:xfrm>
            <a:off x="4137144" y="2430984"/>
            <a:ext cx="3663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Handwriting" panose="03010101010101010101" pitchFamily="66" charset="0"/>
              </a:rPr>
              <a:t>Juan Pablo Oliveira Lima;</a:t>
            </a:r>
            <a:endParaRPr lang="pt-BR" sz="180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60C2280-54B2-4B71-BC83-E4C267EF9FAA}"/>
              </a:ext>
            </a:extLst>
          </p:cNvPr>
          <p:cNvSpPr/>
          <p:nvPr/>
        </p:nvSpPr>
        <p:spPr>
          <a:xfrm>
            <a:off x="4097146" y="3006264"/>
            <a:ext cx="4759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Handwriting" panose="03010101010101010101" pitchFamily="66" charset="0"/>
              </a:rPr>
              <a:t>Pedro Henrique Pereira Rodrigues;</a:t>
            </a:r>
            <a:endParaRPr lang="pt-BR" sz="1800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48FB69C-ECB4-4CB8-B884-EDD964640634}"/>
              </a:ext>
            </a:extLst>
          </p:cNvPr>
          <p:cNvSpPr/>
          <p:nvPr/>
        </p:nvSpPr>
        <p:spPr>
          <a:xfrm>
            <a:off x="4129205" y="3538375"/>
            <a:ext cx="3001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Handwriting" panose="03010101010101010101" pitchFamily="66" charset="0"/>
              </a:rPr>
              <a:t>Ryan Castro Ferreira.</a:t>
            </a:r>
            <a:endParaRPr lang="pt-BR" sz="1800" dirty="0">
              <a:solidFill>
                <a:schemeClr val="accent5">
                  <a:lumMod val="20000"/>
                  <a:lumOff val="80000"/>
                </a:schemeClr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03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7" grpId="0"/>
      <p:bldP spid="19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41F8690-EB72-486B-87F7-C69D18544E8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" t="4887" r="10408" b="9585"/>
          <a:stretch/>
        </p:blipFill>
        <p:spPr>
          <a:xfrm>
            <a:off x="434915" y="1114425"/>
            <a:ext cx="4044873" cy="2914650"/>
          </a:xfrm>
          <a:prstGeom prst="rect">
            <a:avLst/>
          </a:prstGeom>
        </p:spPr>
      </p:pic>
      <p:pic>
        <p:nvPicPr>
          <p:cNvPr id="3" name="Imagem 2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242C5038-BCA5-41F9-AA28-C425F5BF6B0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t="5332" r="9849" b="10380"/>
          <a:stretch/>
        </p:blipFill>
        <p:spPr>
          <a:xfrm>
            <a:off x="4664212" y="1114425"/>
            <a:ext cx="4044873" cy="2914650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D567B4BA-8667-416B-B55E-A53242911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9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72FD10D7-8AA2-4A52-B862-4BABA1575BC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3779" r="21048" b="8035"/>
          <a:stretch/>
        </p:blipFill>
        <p:spPr>
          <a:xfrm>
            <a:off x="434915" y="973249"/>
            <a:ext cx="4023360" cy="3539267"/>
          </a:xfrm>
          <a:prstGeom prst="rect">
            <a:avLst/>
          </a:prstGeom>
        </p:spPr>
      </p:pic>
      <p:pic>
        <p:nvPicPr>
          <p:cNvPr id="3" name="Imagem 2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5269F04E-3C2A-46C6-8A8D-206E3149C6F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0" t="5221" r="17965" b="7630"/>
          <a:stretch/>
        </p:blipFill>
        <p:spPr>
          <a:xfrm>
            <a:off x="4572000" y="973248"/>
            <a:ext cx="4023360" cy="3539267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71725373-5C2A-4F87-AEBF-A82C32BA4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7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36FC2DCD-CA80-4CAB-AFC8-76D74EAED04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" t="3947" r="11710" b="9615"/>
          <a:stretch/>
        </p:blipFill>
        <p:spPr>
          <a:xfrm>
            <a:off x="559397" y="1136748"/>
            <a:ext cx="3926542" cy="3144796"/>
          </a:xfrm>
          <a:prstGeom prst="rect">
            <a:avLst/>
          </a:prstGeom>
        </p:spPr>
      </p:pic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060387FC-DF37-4A05-ADAF-DEEC96989D6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" t="4551" r="19181" b="6204"/>
          <a:stretch/>
        </p:blipFill>
        <p:spPr>
          <a:xfrm>
            <a:off x="4658062" y="1136749"/>
            <a:ext cx="3926541" cy="3144795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7672A412-F218-4BFB-9FCA-6FA5264E6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006FE41-FCEF-4684-B523-8A8D786F04A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1" t="6076" r="8246" b="9003"/>
          <a:stretch/>
        </p:blipFill>
        <p:spPr>
          <a:xfrm>
            <a:off x="469750" y="1084738"/>
            <a:ext cx="4102250" cy="3092151"/>
          </a:xfrm>
          <a:prstGeom prst="rect">
            <a:avLst/>
          </a:prstGeom>
        </p:spPr>
      </p:pic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89185B0-C60F-48C7-805A-5E1CFA26E80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" b="1138"/>
          <a:stretch/>
        </p:blipFill>
        <p:spPr>
          <a:xfrm>
            <a:off x="4805082" y="197667"/>
            <a:ext cx="4102250" cy="4866291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22724919-D813-45AA-862C-278E94BE4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10" y="4091036"/>
            <a:ext cx="860729" cy="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9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9B099868-5284-4959-9E7F-6C59AA2D7BD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" t="3948" r="17699" b="8096"/>
          <a:stretch/>
        </p:blipFill>
        <p:spPr>
          <a:xfrm>
            <a:off x="473338" y="1044164"/>
            <a:ext cx="3937296" cy="3312683"/>
          </a:xfrm>
          <a:prstGeom prst="rect">
            <a:avLst/>
          </a:prstGeom>
        </p:spPr>
      </p:pic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65A3985-0E51-4C19-A095-67A63765FC4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" t="904"/>
          <a:stretch/>
        </p:blipFill>
        <p:spPr>
          <a:xfrm>
            <a:off x="4733367" y="198074"/>
            <a:ext cx="4238512" cy="4814989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31D815AB-6BEB-4EEB-9919-15072FBA3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13" y="4109302"/>
            <a:ext cx="860729" cy="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08B9A3FB-2826-4548-807E-1031A12ECE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0835332"/>
              </p:ext>
            </p:extLst>
          </p:nvPr>
        </p:nvGraphicFramePr>
        <p:xfrm>
          <a:off x="1009135" y="314080"/>
          <a:ext cx="7125730" cy="4261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E06750A3-F453-4826-933F-A21270E2C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5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B65774D-6F80-4DCD-9231-EE1729264731}"/>
              </a:ext>
            </a:extLst>
          </p:cNvPr>
          <p:cNvSpPr txBox="1"/>
          <p:nvPr/>
        </p:nvSpPr>
        <p:spPr>
          <a:xfrm>
            <a:off x="1520454" y="481000"/>
            <a:ext cx="6103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2"/>
                </a:solidFill>
                <a:latin typeface="Lucida Handwriting" panose="03010101010101010101" pitchFamily="66" charset="0"/>
              </a:rPr>
              <a:t>Design </a:t>
            </a:r>
            <a:r>
              <a:rPr lang="pt-BR" sz="3200" dirty="0" err="1">
                <a:solidFill>
                  <a:schemeClr val="accent2"/>
                </a:solidFill>
                <a:latin typeface="Lucida Handwriting" panose="03010101010101010101" pitchFamily="66" charset="0"/>
              </a:rPr>
              <a:t>Thinking</a:t>
            </a:r>
            <a:endParaRPr lang="pt-BR" sz="3200" dirty="0">
              <a:solidFill>
                <a:schemeClr val="accent2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80E90A7E-F3AA-4C70-ABC4-E60CC250CB38}"/>
              </a:ext>
            </a:extLst>
          </p:cNvPr>
          <p:cNvSpPr txBox="1">
            <a:spLocks/>
          </p:cNvSpPr>
          <p:nvPr/>
        </p:nvSpPr>
        <p:spPr>
          <a:xfrm>
            <a:off x="543258" y="1743869"/>
            <a:ext cx="8057478" cy="165576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449580" algn="just">
              <a:lnSpc>
                <a:spcPct val="150000"/>
              </a:lnSpc>
            </a:pPr>
            <a:r>
              <a:rPr lang="pt-BR" sz="2000" dirty="0">
                <a:solidFill>
                  <a:schemeClr val="accent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Segundo Tim Brown (2009), Design </a:t>
            </a:r>
            <a:r>
              <a:rPr lang="pt-BR" sz="2000" dirty="0" err="1">
                <a:solidFill>
                  <a:schemeClr val="accent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Thinking</a:t>
            </a:r>
            <a:r>
              <a:rPr lang="pt-BR" sz="2000" dirty="0">
                <a:solidFill>
                  <a:schemeClr val="accent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é uma abordagem que foca na resolução de problemas, com </a:t>
            </a:r>
            <a:r>
              <a:rPr lang="pt-BR" sz="2000" dirty="0" err="1">
                <a:solidFill>
                  <a:schemeClr val="accent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colaboratividade</a:t>
            </a:r>
            <a:r>
              <a:rPr lang="pt-BR" sz="2000" dirty="0">
                <a:solidFill>
                  <a:schemeClr val="accent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e coletividade, com empatia para as pessoas, já que o objetivo principal é materializar a inovação, com foco no ser humano.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9881E51-74D5-4721-A7E9-F66C4ED3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0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A652DE-D0CC-43E9-AA1E-C0329A953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565785"/>
            <a:ext cx="7132320" cy="4011930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77329596-A0D0-4BE1-BF44-2F261F26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4202A78-A76D-4635-92B5-E00D2AD6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71" y="288708"/>
            <a:ext cx="419158" cy="30484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08716CE-EEBF-4409-B0F5-68F245517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71" y="136308"/>
            <a:ext cx="419158" cy="304843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77329596-A0D0-4BE1-BF44-2F261F26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F6BE429-9A24-44C2-B70F-ECAC37B5A4AE}"/>
              </a:ext>
            </a:extLst>
          </p:cNvPr>
          <p:cNvSpPr txBox="1">
            <a:spLocks/>
          </p:cNvSpPr>
          <p:nvPr/>
        </p:nvSpPr>
        <p:spPr>
          <a:xfrm>
            <a:off x="1124222" y="288731"/>
            <a:ext cx="6895556" cy="596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Empatia</a:t>
            </a:r>
          </a:p>
        </p:txBody>
      </p:sp>
      <p:pic>
        <p:nvPicPr>
          <p:cNvPr id="8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5FDB1A38-ECAE-450B-8739-2977D86DE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601" y="885411"/>
            <a:ext cx="6540698" cy="369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5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77329596-A0D0-4BE1-BF44-2F261F264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F6BE429-9A24-44C2-B70F-ECAC37B5A4AE}"/>
              </a:ext>
            </a:extLst>
          </p:cNvPr>
          <p:cNvSpPr txBox="1">
            <a:spLocks/>
          </p:cNvSpPr>
          <p:nvPr/>
        </p:nvSpPr>
        <p:spPr>
          <a:xfrm>
            <a:off x="1124222" y="423409"/>
            <a:ext cx="6895556" cy="596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Definição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B4A1B36A-4F21-49D0-B923-AC6289BD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79" y="1040098"/>
            <a:ext cx="7425026" cy="307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5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2"/>
          <p:cNvSpPr/>
          <p:nvPr/>
        </p:nvSpPr>
        <p:spPr>
          <a:xfrm flipH="1">
            <a:off x="3822335" y="238775"/>
            <a:ext cx="39" cy="195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A0BE45CA-9772-4F22-A0C6-2D721B55F5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6512625"/>
                  </p:ext>
                </p:extLst>
              </p:nvPr>
            </p:nvGraphicFramePr>
            <p:xfrm>
              <a:off x="3617383" y="939033"/>
              <a:ext cx="2286000" cy="1285875"/>
            </p:xfrm>
            <a:graphic>
              <a:graphicData uri="http://schemas.microsoft.com/office/powerpoint/2016/slidezoom">
                <pslz:sldZm>
                  <pslz:sldZmObj sldId="257" cId="0">
                    <pslz:zmPr id="{AFB85756-2B4F-4BA6-9BB5-6FD896FBDA3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0BE45CA-9772-4F22-A0C6-2D721B55F5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7383" y="939033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Slide 20">
                <a:extLst>
                  <a:ext uri="{FF2B5EF4-FFF2-40B4-BE49-F238E27FC236}">
                    <a16:creationId xmlns:a16="http://schemas.microsoft.com/office/drawing/2014/main" id="{2B98EFAD-6947-4381-A3C6-1FB9E5453B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3762203"/>
                  </p:ext>
                </p:extLst>
              </p:nvPr>
            </p:nvGraphicFramePr>
            <p:xfrm>
              <a:off x="6251032" y="939033"/>
              <a:ext cx="2286000" cy="1285875"/>
            </p:xfrm>
            <a:graphic>
              <a:graphicData uri="http://schemas.microsoft.com/office/powerpoint/2016/slidezoom">
                <pslz:sldZm>
                  <pslz:sldZmObj sldId="259" cId="0">
                    <pslz:zmPr id="{8122CB78-7F06-4EE5-8B84-26194793D5E0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Slide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B98EFAD-6947-4381-A3C6-1FB9E5453B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51032" y="939033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7" name="Google Shape;705;p43">
            <a:extLst>
              <a:ext uri="{FF2B5EF4-FFF2-40B4-BE49-F238E27FC236}">
                <a16:creationId xmlns:a16="http://schemas.microsoft.com/office/drawing/2014/main" id="{70A9C320-E901-4345-BED6-2010DC53A15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24651" t="16548" r="24646"/>
          <a:stretch/>
        </p:blipFill>
        <p:spPr>
          <a:xfrm>
            <a:off x="9508" y="1613350"/>
            <a:ext cx="3812827" cy="35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D05E615-A8EE-4134-930E-F3E2A5EBAC85}"/>
              </a:ext>
            </a:extLst>
          </p:cNvPr>
          <p:cNvSpPr txBox="1"/>
          <p:nvPr/>
        </p:nvSpPr>
        <p:spPr>
          <a:xfrm>
            <a:off x="-85408" y="775592"/>
            <a:ext cx="4002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  <a:latin typeface="Lucida Handwriting" panose="03010101010101010101" pitchFamily="66" charset="0"/>
              </a:rPr>
              <a:t>Tópicos: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8BEB38-63D2-4703-A841-9920B80630E5}"/>
              </a:ext>
            </a:extLst>
          </p:cNvPr>
          <p:cNvSpPr txBox="1"/>
          <p:nvPr/>
        </p:nvSpPr>
        <p:spPr>
          <a:xfrm>
            <a:off x="6076276" y="4522298"/>
            <a:ext cx="1935126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2"/>
                </a:solidFill>
              </a:rPr>
              <a:t>Duozada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CFC24F0-709F-4CBC-91E2-0588B86DF6CF}"/>
              </a:ext>
            </a:extLst>
          </p:cNvPr>
          <p:cNvCxnSpPr>
            <a:cxnSpLocks/>
          </p:cNvCxnSpPr>
          <p:nvPr/>
        </p:nvCxnSpPr>
        <p:spPr>
          <a:xfrm flipV="1">
            <a:off x="6076276" y="4920010"/>
            <a:ext cx="1253169" cy="1348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DB50B8A-F443-4271-ABF8-01F334790E77}"/>
              </a:ext>
            </a:extLst>
          </p:cNvPr>
          <p:cNvCxnSpPr>
            <a:cxnSpLocks/>
          </p:cNvCxnSpPr>
          <p:nvPr/>
        </p:nvCxnSpPr>
        <p:spPr>
          <a:xfrm flipV="1">
            <a:off x="6076276" y="4523803"/>
            <a:ext cx="1253169" cy="1225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BC9A0957-8E34-43D5-8E0A-E896DA3197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458" y="4246833"/>
            <a:ext cx="860729" cy="860729"/>
          </a:xfrm>
          <a:prstGeom prst="rect">
            <a:avLst/>
          </a:prstGeom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3D9369CE-9BD2-407A-A8ED-39899A6C3266}"/>
              </a:ext>
            </a:extLst>
          </p:cNvPr>
          <p:cNvCxnSpPr>
            <a:cxnSpLocks/>
          </p:cNvCxnSpPr>
          <p:nvPr/>
        </p:nvCxnSpPr>
        <p:spPr>
          <a:xfrm flipV="1">
            <a:off x="6076276" y="4523803"/>
            <a:ext cx="1253169" cy="1225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Zoom de Slide 21">
                <a:extLst>
                  <a:ext uri="{FF2B5EF4-FFF2-40B4-BE49-F238E27FC236}">
                    <a16:creationId xmlns:a16="http://schemas.microsoft.com/office/drawing/2014/main" id="{CE9E1712-88F3-4629-B268-39046D988F4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0087" y="2996896"/>
              <a:ext cx="2286000" cy="1285875"/>
            </p:xfrm>
            <a:graphic>
              <a:graphicData uri="http://schemas.microsoft.com/office/powerpoint/2016/slidezoom">
                <pslz:sldZm>
                  <pslz:sldZmObj sldId="336" cId="3925934119">
                    <pslz:zmPr id="{DBD37438-4377-404C-99B1-34976EA4F268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Zoom de Slide 2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CE9E1712-88F3-4629-B268-39046D988F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70087" y="2996896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Slide 22">
                <a:extLst>
                  <a:ext uri="{FF2B5EF4-FFF2-40B4-BE49-F238E27FC236}">
                    <a16:creationId xmlns:a16="http://schemas.microsoft.com/office/drawing/2014/main" id="{1DD771B0-82CB-4DF8-9107-33AE8436E3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9170509"/>
                  </p:ext>
                </p:extLst>
              </p:nvPr>
            </p:nvGraphicFramePr>
            <p:xfrm>
              <a:off x="6429744" y="2995541"/>
              <a:ext cx="2286000" cy="1285875"/>
            </p:xfrm>
            <a:graphic>
              <a:graphicData uri="http://schemas.microsoft.com/office/powerpoint/2016/slidezoom">
                <pslz:sldZm>
                  <pslz:sldZmObj sldId="346" cId="23050402">
                    <pslz:zmPr id="{4F372BF9-B539-4B2A-9A22-62E384B39487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Slide 2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DD771B0-82CB-4DF8-9107-33AE8436E3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29744" y="2995541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aixaDeTexto 45">
            <a:extLst>
              <a:ext uri="{FF2B5EF4-FFF2-40B4-BE49-F238E27FC236}">
                <a16:creationId xmlns:a16="http://schemas.microsoft.com/office/drawing/2014/main" id="{D8ECE2F4-E936-43B7-8E0D-4230852115CE}"/>
              </a:ext>
            </a:extLst>
          </p:cNvPr>
          <p:cNvSpPr txBox="1"/>
          <p:nvPr/>
        </p:nvSpPr>
        <p:spPr>
          <a:xfrm>
            <a:off x="401891" y="1140589"/>
            <a:ext cx="83402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“O cenário econômico brasileiro tem exigido das empresas cada vez mais agilidade e velocidade de adaptação. Modelos de gestão tradicionais perdem força para dar vazão a novas linhas de pensamento, que permitem maior oxigenação da estrutura corporativa. Nesse cenário, ganha mais quem tem mais velocidade e leveza para experimentar.”, CAIRES, Rodrigo.</a:t>
            </a:r>
            <a:endParaRPr lang="pt-BR" sz="2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ítulo 1">
            <a:extLst>
              <a:ext uri="{FF2B5EF4-FFF2-40B4-BE49-F238E27FC236}">
                <a16:creationId xmlns:a16="http://schemas.microsoft.com/office/drawing/2014/main" id="{F11FFD68-231F-4A07-ABEB-AC3B1535CEAF}"/>
              </a:ext>
            </a:extLst>
          </p:cNvPr>
          <p:cNvSpPr txBox="1">
            <a:spLocks/>
          </p:cNvSpPr>
          <p:nvPr/>
        </p:nvSpPr>
        <p:spPr>
          <a:xfrm>
            <a:off x="1124222" y="543910"/>
            <a:ext cx="6895556" cy="596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Ideação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3BA9138F-EDB0-4480-BE5F-1D10AC2DB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21A0362-F1E5-4775-A4FB-241E2AEF7300}"/>
              </a:ext>
            </a:extLst>
          </p:cNvPr>
          <p:cNvSpPr/>
          <p:nvPr/>
        </p:nvSpPr>
        <p:spPr>
          <a:xfrm>
            <a:off x="4432151" y="4644081"/>
            <a:ext cx="451821" cy="347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39CA0F-C36D-420E-A181-38704905A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489" y="47211"/>
            <a:ext cx="2778369" cy="596679"/>
          </a:xfrm>
        </p:spPr>
        <p:txBody>
          <a:bodyPr>
            <a:noAutofit/>
          </a:bodyPr>
          <a:lstStyle/>
          <a:p>
            <a:r>
              <a:rPr lang="pt-BR" sz="4000" b="1" dirty="0">
                <a:latin typeface="Lucida Handwriting" panose="03010101010101010101" pitchFamily="66" charset="0"/>
                <a:cs typeface="Arial" panose="020B0604020202020204" pitchFamily="34" charset="0"/>
              </a:rPr>
              <a:t>Conta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9EC85B-DBDA-429A-BC0D-167B65D676C4}"/>
              </a:ext>
            </a:extLst>
          </p:cNvPr>
          <p:cNvSpPr txBox="1"/>
          <p:nvPr/>
        </p:nvSpPr>
        <p:spPr>
          <a:xfrm>
            <a:off x="1533039" y="4624528"/>
            <a:ext cx="4768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Fonte: Próprios autores, 2020</a:t>
            </a:r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9EB8CF37-5CB1-404A-AE06-B3C67208B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  <p:pic>
        <p:nvPicPr>
          <p:cNvPr id="11" name="Imagem 10" descr="Uma imagem contendo Diagrama&#10;&#10;Descrição gerada automaticamente">
            <a:extLst>
              <a:ext uri="{FF2B5EF4-FFF2-40B4-BE49-F238E27FC236}">
                <a16:creationId xmlns:a16="http://schemas.microsoft.com/office/drawing/2014/main" id="{324BD23B-142F-40D9-A487-E338195F8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989" y="695452"/>
            <a:ext cx="1957456" cy="3474160"/>
          </a:xfrm>
          <a:prstGeom prst="rect">
            <a:avLst/>
          </a:prstGeom>
        </p:spPr>
      </p:pic>
      <p:pic>
        <p:nvPicPr>
          <p:cNvPr id="13" name="Imagem 1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6B952C3-7868-4612-A335-F960FC62A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18" y="699993"/>
            <a:ext cx="1917083" cy="3469619"/>
          </a:xfrm>
          <a:prstGeom prst="rect">
            <a:avLst/>
          </a:prstGeom>
        </p:spPr>
      </p:pic>
      <p:pic>
        <p:nvPicPr>
          <p:cNvPr id="15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0465D8E-99FF-4F00-9767-3C8FCA11F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651" y="699993"/>
            <a:ext cx="1957456" cy="348956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49D72FE-C749-4216-875F-0B7A350496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995" y="683652"/>
            <a:ext cx="1957456" cy="34784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21A0362-F1E5-4775-A4FB-241E2AEF7300}"/>
              </a:ext>
            </a:extLst>
          </p:cNvPr>
          <p:cNvSpPr/>
          <p:nvPr/>
        </p:nvSpPr>
        <p:spPr>
          <a:xfrm>
            <a:off x="4432151" y="4644081"/>
            <a:ext cx="451821" cy="347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39CA0F-C36D-420E-A181-38704905A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489" y="47211"/>
            <a:ext cx="2778369" cy="596679"/>
          </a:xfrm>
        </p:spPr>
        <p:txBody>
          <a:bodyPr>
            <a:noAutofit/>
          </a:bodyPr>
          <a:lstStyle/>
          <a:p>
            <a:r>
              <a:rPr lang="pt-BR" sz="4000" b="1" dirty="0">
                <a:latin typeface="Lucida Handwriting" panose="03010101010101010101" pitchFamily="66" charset="0"/>
                <a:cs typeface="Arial" panose="020B0604020202020204" pitchFamily="34" charset="0"/>
              </a:rPr>
              <a:t>Conta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9EC85B-DBDA-429A-BC0D-167B65D676C4}"/>
              </a:ext>
            </a:extLst>
          </p:cNvPr>
          <p:cNvSpPr txBox="1"/>
          <p:nvPr/>
        </p:nvSpPr>
        <p:spPr>
          <a:xfrm>
            <a:off x="1533039" y="4624528"/>
            <a:ext cx="4768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Fonte: Próprios autores, 2020</a:t>
            </a:r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9EB8CF37-5CB1-404A-AE06-B3C67208B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23EE966-0156-492D-8D56-08B1AD564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630" y="731741"/>
            <a:ext cx="1703241" cy="3592292"/>
          </a:xfrm>
          <a:prstGeom prst="rect">
            <a:avLst/>
          </a:prstGeom>
        </p:spPr>
      </p:pic>
      <p:pic>
        <p:nvPicPr>
          <p:cNvPr id="6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C2AB4CD0-1220-4294-A9C6-613756B3F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37" y="717566"/>
            <a:ext cx="1702335" cy="3606467"/>
          </a:xfrm>
          <a:prstGeom prst="rect">
            <a:avLst/>
          </a:prstGeom>
        </p:spPr>
      </p:pic>
      <p:pic>
        <p:nvPicPr>
          <p:cNvPr id="12" name="Imagem 11" descr="Forma, Polígono&#10;&#10;Descrição gerada automaticamente">
            <a:extLst>
              <a:ext uri="{FF2B5EF4-FFF2-40B4-BE49-F238E27FC236}">
                <a16:creationId xmlns:a16="http://schemas.microsoft.com/office/drawing/2014/main" id="{5AADD54D-7C36-4684-A975-6B602111B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209" y="717566"/>
            <a:ext cx="1702335" cy="362852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ED65AD5-14B5-44C0-9DE3-801F898AF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5290" y="717566"/>
            <a:ext cx="1702335" cy="36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4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EF9721D5-AC1A-4AF3-ADF6-0C5481044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71" y="136308"/>
            <a:ext cx="419158" cy="304843"/>
          </a:xfrm>
          <a:prstGeom prst="rect">
            <a:avLst/>
          </a:prstGeom>
        </p:spPr>
      </p:pic>
      <p:pic>
        <p:nvPicPr>
          <p:cNvPr id="6" name="Imagem 5" descr="Forma, Retângulo&#10;&#10;Descrição gerada automaticamente">
            <a:extLst>
              <a:ext uri="{FF2B5EF4-FFF2-40B4-BE49-F238E27FC236}">
                <a16:creationId xmlns:a16="http://schemas.microsoft.com/office/drawing/2014/main" id="{A81A5F0E-08BF-4A64-8E65-A824396F0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004" y="340222"/>
            <a:ext cx="533474" cy="58110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D85DD18-3F7D-4E29-B887-338DCEFF487C}"/>
              </a:ext>
            </a:extLst>
          </p:cNvPr>
          <p:cNvSpPr/>
          <p:nvPr/>
        </p:nvSpPr>
        <p:spPr>
          <a:xfrm>
            <a:off x="4432151" y="4644081"/>
            <a:ext cx="451821" cy="347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3C96F2E-91B3-43AB-B55E-FABA76C190BE}"/>
              </a:ext>
            </a:extLst>
          </p:cNvPr>
          <p:cNvSpPr txBox="1">
            <a:spLocks/>
          </p:cNvSpPr>
          <p:nvPr/>
        </p:nvSpPr>
        <p:spPr>
          <a:xfrm>
            <a:off x="86157" y="269897"/>
            <a:ext cx="4991453" cy="596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Seleção do jogo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07F2337-FC74-4F27-AF04-F7A6EF57C942}"/>
              </a:ext>
            </a:extLst>
          </p:cNvPr>
          <p:cNvSpPr txBox="1"/>
          <p:nvPr/>
        </p:nvSpPr>
        <p:spPr>
          <a:xfrm>
            <a:off x="1716395" y="4733370"/>
            <a:ext cx="4768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Fonte: Próprios autores, 2020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41419B3-D4C4-4453-B011-9A37677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5967" y="158598"/>
            <a:ext cx="4325381" cy="596679"/>
          </a:xfrm>
        </p:spPr>
        <p:txBody>
          <a:bodyPr>
            <a:noAutofit/>
          </a:bodyPr>
          <a:lstStyle/>
          <a:p>
            <a:r>
              <a:rPr lang="pt-BR" sz="4000" b="1" dirty="0">
                <a:latin typeface="Lucida Handwriting" panose="03010101010101010101" pitchFamily="66" charset="0"/>
                <a:cs typeface="Arial" panose="020B0604020202020204" pitchFamily="34" charset="0"/>
              </a:rPr>
              <a:t>Perfil jogo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52870B5-DF30-4834-9339-DA531C37E37D}"/>
              </a:ext>
            </a:extLst>
          </p:cNvPr>
          <p:cNvCxnSpPr>
            <a:cxnSpLocks/>
          </p:cNvCxnSpPr>
          <p:nvPr/>
        </p:nvCxnSpPr>
        <p:spPr>
          <a:xfrm>
            <a:off x="4980791" y="866576"/>
            <a:ext cx="0" cy="38157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0021F7AB-7C3D-4D07-A830-F67DD2D0A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  <p:pic>
        <p:nvPicPr>
          <p:cNvPr id="13" name="Imagem 1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83C0423-80A3-4232-A57B-D16F69B34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757" y="818889"/>
            <a:ext cx="2137448" cy="3787823"/>
          </a:xfrm>
          <a:prstGeom prst="rect">
            <a:avLst/>
          </a:prstGeom>
        </p:spPr>
      </p:pic>
      <p:pic>
        <p:nvPicPr>
          <p:cNvPr id="15" name="Imagem 14" descr="Diagrama, Texto&#10;&#10;Descrição gerada automaticamente">
            <a:extLst>
              <a:ext uri="{FF2B5EF4-FFF2-40B4-BE49-F238E27FC236}">
                <a16:creationId xmlns:a16="http://schemas.microsoft.com/office/drawing/2014/main" id="{E217E89F-4924-4F38-AAEB-70F89265E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6480" y="861417"/>
            <a:ext cx="2116518" cy="376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0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E765B8AD-B24C-494D-976D-45E6445D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71" y="136308"/>
            <a:ext cx="419158" cy="304843"/>
          </a:xfrm>
          <a:prstGeom prst="rect">
            <a:avLst/>
          </a:prstGeom>
        </p:spPr>
      </p:pic>
      <p:pic>
        <p:nvPicPr>
          <p:cNvPr id="13" name="Imagem 12" descr="Forma, Retângulo&#10;&#10;Descrição gerada automaticamente">
            <a:extLst>
              <a:ext uri="{FF2B5EF4-FFF2-40B4-BE49-F238E27FC236}">
                <a16:creationId xmlns:a16="http://schemas.microsoft.com/office/drawing/2014/main" id="{CD23E8E0-2E43-490A-8284-E6322ECDA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004" y="340222"/>
            <a:ext cx="533474" cy="58110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D85DD18-3F7D-4E29-B887-338DCEFF487C}"/>
              </a:ext>
            </a:extLst>
          </p:cNvPr>
          <p:cNvSpPr/>
          <p:nvPr/>
        </p:nvSpPr>
        <p:spPr>
          <a:xfrm>
            <a:off x="4432151" y="4644081"/>
            <a:ext cx="451821" cy="347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3C96F2E-91B3-43AB-B55E-FABA76C190BE}"/>
              </a:ext>
            </a:extLst>
          </p:cNvPr>
          <p:cNvSpPr txBox="1">
            <a:spLocks/>
          </p:cNvSpPr>
          <p:nvPr/>
        </p:nvSpPr>
        <p:spPr>
          <a:xfrm>
            <a:off x="86157" y="269897"/>
            <a:ext cx="4991453" cy="596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Seleção do jogo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07F2337-FC74-4F27-AF04-F7A6EF57C942}"/>
              </a:ext>
            </a:extLst>
          </p:cNvPr>
          <p:cNvSpPr txBox="1"/>
          <p:nvPr/>
        </p:nvSpPr>
        <p:spPr>
          <a:xfrm>
            <a:off x="1716395" y="4733370"/>
            <a:ext cx="4768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Fonte: Próprios autores, 2020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41419B3-D4C4-4453-B011-9A37677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1139" y="70171"/>
            <a:ext cx="4325381" cy="596679"/>
          </a:xfrm>
        </p:spPr>
        <p:txBody>
          <a:bodyPr>
            <a:noAutofit/>
          </a:bodyPr>
          <a:lstStyle/>
          <a:p>
            <a:r>
              <a:rPr lang="pt-BR" sz="4000" b="1" dirty="0">
                <a:latin typeface="Lucida Handwriting" panose="03010101010101010101" pitchFamily="66" charset="0"/>
                <a:cs typeface="Arial" panose="020B0604020202020204" pitchFamily="34" charset="0"/>
              </a:rPr>
              <a:t>Perfil jogo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52870B5-DF30-4834-9339-DA531C37E37D}"/>
              </a:ext>
            </a:extLst>
          </p:cNvPr>
          <p:cNvCxnSpPr>
            <a:cxnSpLocks/>
          </p:cNvCxnSpPr>
          <p:nvPr/>
        </p:nvCxnSpPr>
        <p:spPr>
          <a:xfrm>
            <a:off x="4980791" y="866576"/>
            <a:ext cx="0" cy="38157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0021F7AB-7C3D-4D07-A830-F67DD2D0A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  <p:pic>
        <p:nvPicPr>
          <p:cNvPr id="10" name="Imagem 9" descr="Diagrama, Forma, Polígono&#10;&#10;Descrição gerada automaticamente">
            <a:extLst>
              <a:ext uri="{FF2B5EF4-FFF2-40B4-BE49-F238E27FC236}">
                <a16:creationId xmlns:a16="http://schemas.microsoft.com/office/drawing/2014/main" id="{118721A5-BED4-46E2-88A2-E28C4CCD4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883" y="866576"/>
            <a:ext cx="1803628" cy="3810096"/>
          </a:xfrm>
          <a:prstGeom prst="rect">
            <a:avLst/>
          </a:prstGeom>
        </p:spPr>
      </p:pic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BE250AE7-34CE-4D94-9F12-3130A0816A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0193" y="866576"/>
            <a:ext cx="1803628" cy="3827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7CDC7F1-E58A-4EA2-BB6F-BC9586E5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71" y="136308"/>
            <a:ext cx="419158" cy="30484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D85DD18-3F7D-4E29-B887-338DCEFF487C}"/>
              </a:ext>
            </a:extLst>
          </p:cNvPr>
          <p:cNvSpPr/>
          <p:nvPr/>
        </p:nvSpPr>
        <p:spPr>
          <a:xfrm>
            <a:off x="4432151" y="4644081"/>
            <a:ext cx="451821" cy="347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07F2337-FC74-4F27-AF04-F7A6EF57C942}"/>
              </a:ext>
            </a:extLst>
          </p:cNvPr>
          <p:cNvSpPr txBox="1"/>
          <p:nvPr/>
        </p:nvSpPr>
        <p:spPr>
          <a:xfrm>
            <a:off x="1716395" y="4733370"/>
            <a:ext cx="4768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Fonte: Próprios autores, 2020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41419B3-D4C4-4453-B011-9A37677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7416" y="207489"/>
            <a:ext cx="4325381" cy="596679"/>
          </a:xfrm>
        </p:spPr>
        <p:txBody>
          <a:bodyPr>
            <a:noAutofit/>
          </a:bodyPr>
          <a:lstStyle/>
          <a:p>
            <a:r>
              <a:rPr lang="pt-BR" sz="4000" b="1" dirty="0">
                <a:latin typeface="Lucida Handwriting" panose="03010101010101010101" pitchFamily="66" charset="0"/>
                <a:cs typeface="Arial" panose="020B0604020202020204" pitchFamily="34" charset="0"/>
              </a:rPr>
              <a:t>Notícias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0021F7AB-7C3D-4D07-A830-F67DD2D0A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  <p:pic>
        <p:nvPicPr>
          <p:cNvPr id="12" name="Imagem 1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6F6EB4E0-6ABE-49DC-BC97-A39C2CAE0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432" y="906196"/>
            <a:ext cx="2116528" cy="3782530"/>
          </a:xfrm>
          <a:prstGeom prst="rect">
            <a:avLst/>
          </a:prstGeom>
        </p:spPr>
      </p:pic>
      <p:pic>
        <p:nvPicPr>
          <p:cNvPr id="6" name="Imagem 5" descr="Interface gráfica do usuário, Texto, Aplicativo, chat ou mensagem de texto, Email&#10;&#10;Descrição gerada automaticamente">
            <a:extLst>
              <a:ext uri="{FF2B5EF4-FFF2-40B4-BE49-F238E27FC236}">
                <a16:creationId xmlns:a16="http://schemas.microsoft.com/office/drawing/2014/main" id="{12545787-455E-4349-B3D1-3EB373F6D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76" y="906196"/>
            <a:ext cx="2172708" cy="385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8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F27FC4C-5B45-489D-B91D-E3227DA1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71" y="136308"/>
            <a:ext cx="419158" cy="30484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D85DD18-3F7D-4E29-B887-338DCEFF487C}"/>
              </a:ext>
            </a:extLst>
          </p:cNvPr>
          <p:cNvSpPr/>
          <p:nvPr/>
        </p:nvSpPr>
        <p:spPr>
          <a:xfrm>
            <a:off x="4432151" y="4644081"/>
            <a:ext cx="451821" cy="347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07F2337-FC74-4F27-AF04-F7A6EF57C942}"/>
              </a:ext>
            </a:extLst>
          </p:cNvPr>
          <p:cNvSpPr txBox="1"/>
          <p:nvPr/>
        </p:nvSpPr>
        <p:spPr>
          <a:xfrm>
            <a:off x="1716395" y="4733370"/>
            <a:ext cx="4768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Fonte: Próprios autores, 2020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41419B3-D4C4-4453-B011-9A37677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7416" y="207489"/>
            <a:ext cx="4325381" cy="596679"/>
          </a:xfrm>
        </p:spPr>
        <p:txBody>
          <a:bodyPr>
            <a:noAutofit/>
          </a:bodyPr>
          <a:lstStyle/>
          <a:p>
            <a:r>
              <a:rPr lang="pt-BR" sz="4000" b="1" dirty="0">
                <a:latin typeface="Lucida Handwriting" panose="03010101010101010101" pitchFamily="66" charset="0"/>
                <a:cs typeface="Arial" panose="020B0604020202020204" pitchFamily="34" charset="0"/>
              </a:rPr>
              <a:t>Notícias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0021F7AB-7C3D-4D07-A830-F67DD2D0A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  <p:pic>
        <p:nvPicPr>
          <p:cNvPr id="17" name="Imagem 16" descr="Diagrama&#10;&#10;Descrição gerada automaticamente">
            <a:extLst>
              <a:ext uri="{FF2B5EF4-FFF2-40B4-BE49-F238E27FC236}">
                <a16:creationId xmlns:a16="http://schemas.microsoft.com/office/drawing/2014/main" id="{2A1036DA-1000-49A6-A830-A208ACB19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985" y="867834"/>
            <a:ext cx="1779610" cy="377624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FD56536-C643-4D0E-A5B7-28ED5F0F2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1019" y="867834"/>
            <a:ext cx="1822640" cy="377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8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BF4F567-C695-4BE3-B397-6D466ED51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21" y="201074"/>
            <a:ext cx="419158" cy="304843"/>
          </a:xfrm>
          <a:prstGeom prst="rect">
            <a:avLst/>
          </a:prstGeom>
        </p:spPr>
      </p:pic>
      <p:sp>
        <p:nvSpPr>
          <p:cNvPr id="636" name="Google Shape;636;p39"/>
          <p:cNvSpPr/>
          <p:nvPr/>
        </p:nvSpPr>
        <p:spPr>
          <a:xfrm rot="-5400000" flipH="1">
            <a:off x="-332850" y="1830375"/>
            <a:ext cx="3645950" cy="2980275"/>
          </a:xfrm>
          <a:custGeom>
            <a:avLst/>
            <a:gdLst/>
            <a:ahLst/>
            <a:cxnLst/>
            <a:rect l="l" t="t" r="r" b="b"/>
            <a:pathLst>
              <a:path w="145838" h="119211" extrusionOk="0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45CBF18-A091-4481-B75C-EC5D772A9933}"/>
              </a:ext>
            </a:extLst>
          </p:cNvPr>
          <p:cNvSpPr txBox="1">
            <a:spLocks/>
          </p:cNvSpPr>
          <p:nvPr/>
        </p:nvSpPr>
        <p:spPr>
          <a:xfrm>
            <a:off x="199459" y="265762"/>
            <a:ext cx="5561608" cy="596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Escolher parceiro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74C3B25-4D78-4F24-99FE-8927AA14218B}"/>
              </a:ext>
            </a:extLst>
          </p:cNvPr>
          <p:cNvSpPr/>
          <p:nvPr/>
        </p:nvSpPr>
        <p:spPr>
          <a:xfrm>
            <a:off x="4432151" y="4644081"/>
            <a:ext cx="451821" cy="347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87067E-F387-4054-8720-C16AD8D30FE9}"/>
              </a:ext>
            </a:extLst>
          </p:cNvPr>
          <p:cNvSpPr txBox="1"/>
          <p:nvPr/>
        </p:nvSpPr>
        <p:spPr>
          <a:xfrm>
            <a:off x="1638379" y="4696022"/>
            <a:ext cx="4768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Fonte: Próprios autores, 2020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11F2B758-E112-4992-A190-015FEAC02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  <p:pic>
        <p:nvPicPr>
          <p:cNvPr id="10" name="Imagem 9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040E2333-567D-4B1F-A866-CC58100B4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656" y="871652"/>
            <a:ext cx="2164521" cy="3846446"/>
          </a:xfrm>
          <a:prstGeom prst="rect">
            <a:avLst/>
          </a:prstGeom>
        </p:spPr>
      </p:pic>
      <p:pic>
        <p:nvPicPr>
          <p:cNvPr id="13" name="Imagem 1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97B9C2D4-CF1F-4786-85B3-36A417006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4644" y="849576"/>
            <a:ext cx="2180879" cy="3868522"/>
          </a:xfrm>
          <a:prstGeom prst="rect">
            <a:avLst/>
          </a:prstGeom>
        </p:spPr>
      </p:pic>
      <p:pic>
        <p:nvPicPr>
          <p:cNvPr id="15" name="Imagem 14" descr="Uma imagem contendo Texto&#10;&#10;Descrição gerada automaticamente">
            <a:extLst>
              <a:ext uri="{FF2B5EF4-FFF2-40B4-BE49-F238E27FC236}">
                <a16:creationId xmlns:a16="http://schemas.microsoft.com/office/drawing/2014/main" id="{25E2326C-AF6F-4860-A910-80E736711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21" y="835399"/>
            <a:ext cx="2164521" cy="388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3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9738981-BE62-49B7-8242-F73401D09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71" y="136308"/>
            <a:ext cx="419158" cy="304843"/>
          </a:xfrm>
          <a:prstGeom prst="rect">
            <a:avLst/>
          </a:prstGeom>
        </p:spPr>
      </p:pic>
      <p:sp>
        <p:nvSpPr>
          <p:cNvPr id="636" name="Google Shape;636;p39"/>
          <p:cNvSpPr/>
          <p:nvPr/>
        </p:nvSpPr>
        <p:spPr>
          <a:xfrm rot="-5400000" flipH="1">
            <a:off x="-332850" y="1830375"/>
            <a:ext cx="3645950" cy="2980275"/>
          </a:xfrm>
          <a:custGeom>
            <a:avLst/>
            <a:gdLst/>
            <a:ahLst/>
            <a:cxnLst/>
            <a:rect l="l" t="t" r="r" b="b"/>
            <a:pathLst>
              <a:path w="145838" h="119211" extrusionOk="0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45CBF18-A091-4481-B75C-EC5D772A9933}"/>
              </a:ext>
            </a:extLst>
          </p:cNvPr>
          <p:cNvSpPr txBox="1">
            <a:spLocks/>
          </p:cNvSpPr>
          <p:nvPr/>
        </p:nvSpPr>
        <p:spPr>
          <a:xfrm>
            <a:off x="199459" y="265762"/>
            <a:ext cx="5561608" cy="596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Escolher parceiro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74C3B25-4D78-4F24-99FE-8927AA14218B}"/>
              </a:ext>
            </a:extLst>
          </p:cNvPr>
          <p:cNvSpPr/>
          <p:nvPr/>
        </p:nvSpPr>
        <p:spPr>
          <a:xfrm>
            <a:off x="4432151" y="4644081"/>
            <a:ext cx="451821" cy="347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87067E-F387-4054-8720-C16AD8D30FE9}"/>
              </a:ext>
            </a:extLst>
          </p:cNvPr>
          <p:cNvSpPr txBox="1"/>
          <p:nvPr/>
        </p:nvSpPr>
        <p:spPr>
          <a:xfrm>
            <a:off x="1638379" y="4696022"/>
            <a:ext cx="4768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Fonte: Próprios autores, 2020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11F2B758-E112-4992-A190-015FEAC02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AD595FEA-9E56-436A-952F-3415D407B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853" y="862441"/>
            <a:ext cx="1770161" cy="3722150"/>
          </a:xfrm>
          <a:prstGeom prst="rect">
            <a:avLst/>
          </a:prstGeom>
        </p:spPr>
      </p:pic>
      <p:pic>
        <p:nvPicPr>
          <p:cNvPr id="13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2290DBD2-D8CB-4793-9FB1-95EB76F2F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259" y="883356"/>
            <a:ext cx="1755170" cy="3701234"/>
          </a:xfrm>
          <a:prstGeom prst="rect">
            <a:avLst/>
          </a:prstGeom>
        </p:spPr>
      </p:pic>
      <p:pic>
        <p:nvPicPr>
          <p:cNvPr id="15" name="Imagem 14" descr="Diagrama, Forma, Polígono&#10;&#10;Descrição gerada automaticamente">
            <a:extLst>
              <a:ext uri="{FF2B5EF4-FFF2-40B4-BE49-F238E27FC236}">
                <a16:creationId xmlns:a16="http://schemas.microsoft.com/office/drawing/2014/main" id="{3A623DB1-0FF2-405A-9757-BB9F8EB7C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877" y="876268"/>
            <a:ext cx="1751679" cy="37003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1202DC2-1B54-40D2-86B8-681AF77B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71" y="136308"/>
            <a:ext cx="419158" cy="30484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B75CB71-02D9-4F59-864F-BBBEA7A37602}"/>
              </a:ext>
            </a:extLst>
          </p:cNvPr>
          <p:cNvSpPr txBox="1">
            <a:spLocks/>
          </p:cNvSpPr>
          <p:nvPr/>
        </p:nvSpPr>
        <p:spPr>
          <a:xfrm>
            <a:off x="0" y="370288"/>
            <a:ext cx="6895556" cy="596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Menu de Navegação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82F0108-8F72-464C-91A4-B0B8CB051357}"/>
              </a:ext>
            </a:extLst>
          </p:cNvPr>
          <p:cNvSpPr/>
          <p:nvPr/>
        </p:nvSpPr>
        <p:spPr>
          <a:xfrm>
            <a:off x="4432151" y="4644081"/>
            <a:ext cx="451821" cy="347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AF6B43-66B3-406E-9301-5B4964A8B592}"/>
              </a:ext>
            </a:extLst>
          </p:cNvPr>
          <p:cNvSpPr txBox="1"/>
          <p:nvPr/>
        </p:nvSpPr>
        <p:spPr>
          <a:xfrm>
            <a:off x="1722237" y="4644081"/>
            <a:ext cx="4768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Fonte: Próprios autores, 2020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11E2B9CF-8664-4259-8CF4-0A70DEA3D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  <p:pic>
        <p:nvPicPr>
          <p:cNvPr id="13" name="Imagem 1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1061526A-84E2-4AB0-B0F0-1E671B111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280" y="867344"/>
            <a:ext cx="2120027" cy="3776738"/>
          </a:xfrm>
          <a:prstGeom prst="rect">
            <a:avLst/>
          </a:prstGeom>
        </p:spPr>
      </p:pic>
      <p:pic>
        <p:nvPicPr>
          <p:cNvPr id="15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B2152D2-86A5-4D68-B163-2AE1EB34D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8084" y="867344"/>
            <a:ext cx="2120028" cy="37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9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29684387-7D03-4FAC-B9CE-E1200EA6D9C9}"/>
              </a:ext>
            </a:extLst>
          </p:cNvPr>
          <p:cNvSpPr txBox="1"/>
          <p:nvPr/>
        </p:nvSpPr>
        <p:spPr>
          <a:xfrm>
            <a:off x="1520456" y="418863"/>
            <a:ext cx="6103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  <a:latin typeface="Lucida Handwriting" panose="03010101010101010101" pitchFamily="66" charset="0"/>
              </a:rPr>
              <a:t>Introdução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0BE47D2-A039-4D33-B68C-8A1EF190AAA8}"/>
              </a:ext>
            </a:extLst>
          </p:cNvPr>
          <p:cNvSpPr txBox="1"/>
          <p:nvPr/>
        </p:nvSpPr>
        <p:spPr>
          <a:xfrm>
            <a:off x="695618" y="1025314"/>
            <a:ext cx="333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2060"/>
                </a:solidFill>
              </a:rPr>
              <a:t>O que é o </a:t>
            </a:r>
            <a:r>
              <a:rPr lang="pt-BR" sz="2400" b="1" dirty="0" err="1">
                <a:solidFill>
                  <a:srgbClr val="002060"/>
                </a:solidFill>
              </a:rPr>
              <a:t>Duozada</a:t>
            </a:r>
            <a:r>
              <a:rPr lang="pt-BR" sz="2400" b="1" dirty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5" name="Google Shape;1057;p56">
            <a:extLst>
              <a:ext uri="{FF2B5EF4-FFF2-40B4-BE49-F238E27FC236}">
                <a16:creationId xmlns:a16="http://schemas.microsoft.com/office/drawing/2014/main" id="{6AC9EB0A-C6FF-4C30-AA43-EE8E64A402ED}"/>
              </a:ext>
            </a:extLst>
          </p:cNvPr>
          <p:cNvSpPr/>
          <p:nvPr/>
        </p:nvSpPr>
        <p:spPr>
          <a:xfrm>
            <a:off x="1248644" y="1610089"/>
            <a:ext cx="1526071" cy="3043073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7" name="Google Shape;1058;p56">
            <a:extLst>
              <a:ext uri="{FF2B5EF4-FFF2-40B4-BE49-F238E27FC236}">
                <a16:creationId xmlns:a16="http://schemas.microsoft.com/office/drawing/2014/main" id="{138FC16B-B653-464A-839E-7BA77D18C0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131" t="12761" r="36587" b="3828"/>
          <a:stretch/>
        </p:blipFill>
        <p:spPr>
          <a:xfrm>
            <a:off x="1300802" y="1862426"/>
            <a:ext cx="1421753" cy="2538228"/>
          </a:xfrm>
          <a:prstGeom prst="rect">
            <a:avLst/>
          </a:prstGeom>
          <a:solidFill>
            <a:srgbClr val="33D9C3"/>
          </a:solidFill>
          <a:ln>
            <a:solidFill>
              <a:srgbClr val="33D9C3"/>
            </a:solidFill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0C5B497-1DBE-476C-98F9-ACA9092C45B5}"/>
              </a:ext>
            </a:extLst>
          </p:cNvPr>
          <p:cNvSpPr txBox="1"/>
          <p:nvPr/>
        </p:nvSpPr>
        <p:spPr>
          <a:xfrm>
            <a:off x="2956013" y="1926134"/>
            <a:ext cx="554691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pt-BR" sz="2000" dirty="0">
                <a:solidFill>
                  <a:schemeClr val="accent2"/>
                </a:solidFill>
              </a:rPr>
              <a:t>	Este trabalho tem por finalidade a criação de uma plataforma que auxilie os jogadores na criação de partidas online e no desenvolvimento do jogador, dado os problemas causados pelo desbalanceamento na criação de partidas, automática. </a:t>
            </a:r>
          </a:p>
          <a:p>
            <a:endParaRPr lang="pt-BR" dirty="0"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13F3921F-1850-4F1C-8116-280A81827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056" y="2453392"/>
            <a:ext cx="1481244" cy="1481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75CB71-02D9-4F59-864F-BBBEA7A37602}"/>
              </a:ext>
            </a:extLst>
          </p:cNvPr>
          <p:cNvSpPr txBox="1">
            <a:spLocks/>
          </p:cNvSpPr>
          <p:nvPr/>
        </p:nvSpPr>
        <p:spPr>
          <a:xfrm>
            <a:off x="0" y="370288"/>
            <a:ext cx="6895556" cy="596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Menu de Navegação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82F0108-8F72-464C-91A4-B0B8CB051357}"/>
              </a:ext>
            </a:extLst>
          </p:cNvPr>
          <p:cNvSpPr/>
          <p:nvPr/>
        </p:nvSpPr>
        <p:spPr>
          <a:xfrm>
            <a:off x="4432151" y="4644081"/>
            <a:ext cx="451821" cy="347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AF6B43-66B3-406E-9301-5B4964A8B592}"/>
              </a:ext>
            </a:extLst>
          </p:cNvPr>
          <p:cNvSpPr txBox="1"/>
          <p:nvPr/>
        </p:nvSpPr>
        <p:spPr>
          <a:xfrm>
            <a:off x="1722237" y="4644081"/>
            <a:ext cx="4768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Fonte: Próprios autores, 2020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11E2B9CF-8664-4259-8CF4-0A70DEA3D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272413C7-A938-49EC-9B18-B6C633376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014" y="956213"/>
            <a:ext cx="1734065" cy="3673689"/>
          </a:xfrm>
          <a:prstGeom prst="rect">
            <a:avLst/>
          </a:prstGeom>
        </p:spPr>
      </p:pic>
      <p:pic>
        <p:nvPicPr>
          <p:cNvPr id="10" name="Imagem 9" descr="Diagrama, Forma&#10;&#10;Descrição gerada automaticamente">
            <a:extLst>
              <a:ext uri="{FF2B5EF4-FFF2-40B4-BE49-F238E27FC236}">
                <a16:creationId xmlns:a16="http://schemas.microsoft.com/office/drawing/2014/main" id="{02FBAF44-6A44-4D68-9274-65DB40D1B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736" y="977480"/>
            <a:ext cx="1757212" cy="36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7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2E882AE-4615-4F10-97A7-AE95E834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71" y="136308"/>
            <a:ext cx="419158" cy="304843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77329596-A0D0-4BE1-BF44-2F261F26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F6BE429-9A24-44C2-B70F-ECAC37B5A4AE}"/>
              </a:ext>
            </a:extLst>
          </p:cNvPr>
          <p:cNvSpPr txBox="1">
            <a:spLocks/>
          </p:cNvSpPr>
          <p:nvPr/>
        </p:nvSpPr>
        <p:spPr>
          <a:xfrm>
            <a:off x="1124222" y="543910"/>
            <a:ext cx="6895556" cy="596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Validação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25D55EE-5E6A-4112-976A-5D7956299F88}"/>
              </a:ext>
            </a:extLst>
          </p:cNvPr>
          <p:cNvSpPr txBox="1"/>
          <p:nvPr/>
        </p:nvSpPr>
        <p:spPr>
          <a:xfrm>
            <a:off x="489098" y="1049837"/>
            <a:ext cx="8165804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accent2"/>
                </a:solidFill>
              </a:rPr>
              <a:t>Quando o produto foi apresentado pela primeira vez, o design pecava bastante, funcionalidades haviam de ser implementadas, contudo alguns pontos positivos foram levantados, como aplicativo leve e intuitivo.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accent2"/>
                </a:solidFill>
              </a:rPr>
              <a:t>Todas esses apontamentos foram levados em questão, alguns foram implementados, como configurações, que te possibilita alterar algumas informações já colocadas.</a:t>
            </a:r>
          </a:p>
        </p:txBody>
      </p:sp>
    </p:spTree>
    <p:extLst>
      <p:ext uri="{BB962C8B-B14F-4D97-AF65-F5344CB8AC3E}">
        <p14:creationId xmlns:p14="http://schemas.microsoft.com/office/powerpoint/2010/main" val="407341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DE36F83-FB21-41A6-A60B-A3FC9CEE8311}"/>
              </a:ext>
            </a:extLst>
          </p:cNvPr>
          <p:cNvSpPr txBox="1"/>
          <p:nvPr/>
        </p:nvSpPr>
        <p:spPr>
          <a:xfrm>
            <a:off x="386726" y="1152534"/>
            <a:ext cx="1702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chemeClr val="accent2"/>
                </a:solidFill>
                <a:latin typeface="Barlow"/>
              </a:rPr>
              <a:t>PlayerLink</a:t>
            </a:r>
            <a:r>
              <a:rPr lang="pt-BR" sz="2000" b="1" dirty="0">
                <a:solidFill>
                  <a:schemeClr val="accent2"/>
                </a:solidFill>
                <a:latin typeface="Barlow"/>
              </a:rPr>
              <a:t>:</a:t>
            </a:r>
          </a:p>
        </p:txBody>
      </p:sp>
      <p:pic>
        <p:nvPicPr>
          <p:cNvPr id="91" name="Imagem 90" descr="Tela de celular&#10;&#10;Descrição gerada automaticamente">
            <a:extLst>
              <a:ext uri="{FF2B5EF4-FFF2-40B4-BE49-F238E27FC236}">
                <a16:creationId xmlns:a16="http://schemas.microsoft.com/office/drawing/2014/main" id="{FCEB9301-6E40-478A-929D-0E4FBD15BA8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" y="1552644"/>
            <a:ext cx="6601778" cy="3235256"/>
          </a:xfrm>
          <a:prstGeom prst="rect">
            <a:avLst/>
          </a:prstGeom>
        </p:spPr>
      </p:pic>
      <p:sp>
        <p:nvSpPr>
          <p:cNvPr id="92" name="Retângulo 91">
            <a:extLst>
              <a:ext uri="{FF2B5EF4-FFF2-40B4-BE49-F238E27FC236}">
                <a16:creationId xmlns:a16="http://schemas.microsoft.com/office/drawing/2014/main" id="{CC43410B-D3AE-4A83-BB09-99A6465DA12C}"/>
              </a:ext>
            </a:extLst>
          </p:cNvPr>
          <p:cNvSpPr/>
          <p:nvPr/>
        </p:nvSpPr>
        <p:spPr>
          <a:xfrm>
            <a:off x="4241651" y="4800600"/>
            <a:ext cx="451821" cy="347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86A4AF81-C13F-4A71-BFB5-7241811FE293}"/>
              </a:ext>
            </a:extLst>
          </p:cNvPr>
          <p:cNvSpPr txBox="1"/>
          <p:nvPr/>
        </p:nvSpPr>
        <p:spPr>
          <a:xfrm>
            <a:off x="1857643" y="4800600"/>
            <a:ext cx="4768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Fonte: Próprios autores, 2020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F513987-3CD8-4AF6-BEB5-F006EDE38696}"/>
              </a:ext>
            </a:extLst>
          </p:cNvPr>
          <p:cNvSpPr txBox="1">
            <a:spLocks/>
          </p:cNvSpPr>
          <p:nvPr/>
        </p:nvSpPr>
        <p:spPr>
          <a:xfrm>
            <a:off x="324582" y="543157"/>
            <a:ext cx="7255985" cy="596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Análise de Concorrentes 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7081D58B-4826-47EB-B073-66CC93B44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2B93ADE-AED3-478E-BD23-BB827A22B949}"/>
              </a:ext>
            </a:extLst>
          </p:cNvPr>
          <p:cNvSpPr txBox="1">
            <a:spLocks/>
          </p:cNvSpPr>
          <p:nvPr/>
        </p:nvSpPr>
        <p:spPr>
          <a:xfrm>
            <a:off x="324582" y="543157"/>
            <a:ext cx="7255985" cy="596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Análise de Concorrentes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E36F83-FB21-41A6-A60B-A3FC9CEE8311}"/>
              </a:ext>
            </a:extLst>
          </p:cNvPr>
          <p:cNvSpPr txBox="1"/>
          <p:nvPr/>
        </p:nvSpPr>
        <p:spPr>
          <a:xfrm>
            <a:off x="324582" y="1139836"/>
            <a:ext cx="253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chemeClr val="accent2"/>
                </a:solidFill>
                <a:latin typeface="Barlow"/>
              </a:rPr>
              <a:t>Meet</a:t>
            </a:r>
            <a:r>
              <a:rPr lang="pt-BR" sz="2000" b="1" dirty="0">
                <a:solidFill>
                  <a:schemeClr val="accent2"/>
                </a:solidFill>
                <a:latin typeface="Barlow"/>
              </a:rPr>
              <a:t> </a:t>
            </a:r>
            <a:r>
              <a:rPr lang="pt-BR" sz="2000" b="1" dirty="0" err="1">
                <a:solidFill>
                  <a:schemeClr val="accent2"/>
                </a:solidFill>
                <a:latin typeface="Barlow"/>
              </a:rPr>
              <a:t>Your</a:t>
            </a:r>
            <a:r>
              <a:rPr lang="pt-BR" sz="2000" b="1" dirty="0">
                <a:solidFill>
                  <a:schemeClr val="accent2"/>
                </a:solidFill>
                <a:latin typeface="Barlow"/>
              </a:rPr>
              <a:t> League:</a:t>
            </a:r>
          </a:p>
        </p:txBody>
      </p:sp>
      <p:pic>
        <p:nvPicPr>
          <p:cNvPr id="5" name="Imagem 4" descr="Tela de jogo de vídeo game&#10;&#10;Descrição gerada automaticamente">
            <a:extLst>
              <a:ext uri="{FF2B5EF4-FFF2-40B4-BE49-F238E27FC236}">
                <a16:creationId xmlns:a16="http://schemas.microsoft.com/office/drawing/2014/main" id="{A2A3C884-6FC3-4329-B748-04B73907A8F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5" y="1552645"/>
            <a:ext cx="6810475" cy="320985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D5258BB-186C-41F6-9213-B9BB743F1A7C}"/>
              </a:ext>
            </a:extLst>
          </p:cNvPr>
          <p:cNvSpPr/>
          <p:nvPr/>
        </p:nvSpPr>
        <p:spPr>
          <a:xfrm>
            <a:off x="4241651" y="4775200"/>
            <a:ext cx="451821" cy="347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869D4B-9280-44F2-85D2-C8ADC056236F}"/>
              </a:ext>
            </a:extLst>
          </p:cNvPr>
          <p:cNvSpPr txBox="1"/>
          <p:nvPr/>
        </p:nvSpPr>
        <p:spPr>
          <a:xfrm>
            <a:off x="1857643" y="4762501"/>
            <a:ext cx="4768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Fonte: Próprios autores, 2020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1A79BD0C-3035-4203-844B-B32BE29AD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9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2"/>
          <p:cNvSpPr/>
          <p:nvPr/>
        </p:nvSpPr>
        <p:spPr>
          <a:xfrm flipH="1">
            <a:off x="3822335" y="238775"/>
            <a:ext cx="39" cy="195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A0BE45CA-9772-4F22-A0C6-2D721B55F5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2234683"/>
                  </p:ext>
                </p:extLst>
              </p:nvPr>
            </p:nvGraphicFramePr>
            <p:xfrm>
              <a:off x="3570087" y="1325718"/>
              <a:ext cx="2286000" cy="1285875"/>
            </p:xfrm>
            <a:graphic>
              <a:graphicData uri="http://schemas.microsoft.com/office/powerpoint/2016/slidezoom">
                <pslz:sldZm>
                  <pslz:sldZmObj sldId="257" cId="0">
                    <pslz:zmPr id="{AFB85756-2B4F-4BA6-9BB5-6FD896FBDA3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0BE45CA-9772-4F22-A0C6-2D721B55F5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0087" y="1325718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7" name="Google Shape;705;p43">
            <a:extLst>
              <a:ext uri="{FF2B5EF4-FFF2-40B4-BE49-F238E27FC236}">
                <a16:creationId xmlns:a16="http://schemas.microsoft.com/office/drawing/2014/main" id="{2A3A9AD6-AFCF-4210-BD67-AADB612A364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4651" t="16548" r="24646"/>
          <a:stretch/>
        </p:blipFill>
        <p:spPr>
          <a:xfrm>
            <a:off x="-44858" y="1615388"/>
            <a:ext cx="3812827" cy="35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52E6E09-C5CE-424F-9CCB-D77276F34146}"/>
              </a:ext>
            </a:extLst>
          </p:cNvPr>
          <p:cNvSpPr txBox="1"/>
          <p:nvPr/>
        </p:nvSpPr>
        <p:spPr>
          <a:xfrm>
            <a:off x="-44858" y="678596"/>
            <a:ext cx="4002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  <a:latin typeface="Lucida Handwriting" panose="03010101010101010101" pitchFamily="66" charset="0"/>
              </a:rPr>
              <a:t>Tópicos: 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C287D409-6219-4862-8026-F48B7E17E6E6}"/>
              </a:ext>
            </a:extLst>
          </p:cNvPr>
          <p:cNvCxnSpPr>
            <a:cxnSpLocks/>
          </p:cNvCxnSpPr>
          <p:nvPr/>
        </p:nvCxnSpPr>
        <p:spPr>
          <a:xfrm flipV="1">
            <a:off x="6076276" y="4920010"/>
            <a:ext cx="1253169" cy="1348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108BE73-9A03-46D1-93F7-9347E68CFEDF}"/>
              </a:ext>
            </a:extLst>
          </p:cNvPr>
          <p:cNvCxnSpPr>
            <a:cxnSpLocks/>
          </p:cNvCxnSpPr>
          <p:nvPr/>
        </p:nvCxnSpPr>
        <p:spPr>
          <a:xfrm flipV="1">
            <a:off x="6076276" y="4523803"/>
            <a:ext cx="1253169" cy="1225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F57D75-A14F-479D-A42B-AC6493EB4235}"/>
              </a:ext>
            </a:extLst>
          </p:cNvPr>
          <p:cNvSpPr txBox="1"/>
          <p:nvPr/>
        </p:nvSpPr>
        <p:spPr>
          <a:xfrm>
            <a:off x="6076276" y="4523803"/>
            <a:ext cx="1935126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2"/>
                </a:solidFill>
              </a:rPr>
              <a:t>Duozada</a:t>
            </a:r>
          </a:p>
        </p:txBody>
      </p:sp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39725661-507B-4511-BA02-9EA7BE8858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5547" y="4282771"/>
            <a:ext cx="860729" cy="860729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3CA502C8-5864-4E26-9844-6A11C8C151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1100095"/>
                  </p:ext>
                </p:extLst>
              </p:nvPr>
            </p:nvGraphicFramePr>
            <p:xfrm>
              <a:off x="6429744" y="1325718"/>
              <a:ext cx="2286000" cy="1285875"/>
            </p:xfrm>
            <a:graphic>
              <a:graphicData uri="http://schemas.microsoft.com/office/powerpoint/2016/slidezoom">
                <pslz:sldZm>
                  <pslz:sldZmObj sldId="259" cId="0">
                    <pslz:zmPr id="{CF654A22-ACA5-4524-905D-03F11D89F06C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3CA502C8-5864-4E26-9844-6A11C8C151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29744" y="1325718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4025814-23D6-4426-B489-82602DDCCCC4}"/>
              </a:ext>
            </a:extLst>
          </p:cNvPr>
          <p:cNvCxnSpPr>
            <a:cxnSpLocks/>
          </p:cNvCxnSpPr>
          <p:nvPr/>
        </p:nvCxnSpPr>
        <p:spPr>
          <a:xfrm flipV="1">
            <a:off x="6076276" y="4523803"/>
            <a:ext cx="1253169" cy="1225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Zoom de Slide 15">
                <a:extLst>
                  <a:ext uri="{FF2B5EF4-FFF2-40B4-BE49-F238E27FC236}">
                    <a16:creationId xmlns:a16="http://schemas.microsoft.com/office/drawing/2014/main" id="{8AE28E55-1A42-4834-8C30-0942988EC85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0087" y="2996896"/>
              <a:ext cx="2286000" cy="1285875"/>
            </p:xfrm>
            <a:graphic>
              <a:graphicData uri="http://schemas.microsoft.com/office/powerpoint/2016/slidezoom">
                <pslz:sldZm>
                  <pslz:sldZmObj sldId="336" cId="3925934119">
                    <pslz:zmPr id="{DBD37438-4377-404C-99B1-34976EA4F268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Zoom de Slide 1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8AE28E55-1A42-4834-8C30-0942988EC8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70087" y="2996896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de Slide 16">
                <a:extLst>
                  <a:ext uri="{FF2B5EF4-FFF2-40B4-BE49-F238E27FC236}">
                    <a16:creationId xmlns:a16="http://schemas.microsoft.com/office/drawing/2014/main" id="{E7F490EF-FC03-46DF-A05B-C0B4CC2715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9170509"/>
                  </p:ext>
                </p:extLst>
              </p:nvPr>
            </p:nvGraphicFramePr>
            <p:xfrm>
              <a:off x="6429744" y="2995541"/>
              <a:ext cx="2286000" cy="1285875"/>
            </p:xfrm>
            <a:graphic>
              <a:graphicData uri="http://schemas.microsoft.com/office/powerpoint/2016/slidezoom">
                <pslz:sldZm>
                  <pslz:sldZmObj sldId="346" cId="23050402">
                    <pslz:zmPr id="{4F372BF9-B539-4B2A-9A22-62E384B39487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de Slide 16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E7F490EF-FC03-46DF-A05B-C0B4CC2715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29744" y="2995541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5421757"/>
      </p:ext>
    </p:extLst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93D54674-CF0F-454C-8BB0-9D27D790D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00" y="1235587"/>
            <a:ext cx="4027278" cy="402727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17227EC-BFB8-4A17-A46E-D6267ABB8C6A}"/>
              </a:ext>
            </a:extLst>
          </p:cNvPr>
          <p:cNvSpPr txBox="1">
            <a:spLocks/>
          </p:cNvSpPr>
          <p:nvPr/>
        </p:nvSpPr>
        <p:spPr>
          <a:xfrm>
            <a:off x="3132185" y="472441"/>
            <a:ext cx="2879630" cy="596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Logotipo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6739685-2B72-4676-B6D8-74BFDD562BAD}"/>
              </a:ext>
            </a:extLst>
          </p:cNvPr>
          <p:cNvSpPr txBox="1"/>
          <p:nvPr/>
        </p:nvSpPr>
        <p:spPr>
          <a:xfrm>
            <a:off x="4776395" y="1199564"/>
            <a:ext cx="221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002060"/>
                </a:solidFill>
              </a:rPr>
              <a:t>Gradiante</a:t>
            </a:r>
            <a:r>
              <a:rPr lang="pt-BR" sz="2400" b="1" dirty="0">
                <a:solidFill>
                  <a:srgbClr val="002060"/>
                </a:solidFill>
              </a:rPr>
              <a:t> do: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E2E3EE7-EC3B-40AF-9299-82F1DEA76110}"/>
              </a:ext>
            </a:extLst>
          </p:cNvPr>
          <p:cNvSpPr/>
          <p:nvPr/>
        </p:nvSpPr>
        <p:spPr>
          <a:xfrm>
            <a:off x="7164245" y="1016226"/>
            <a:ext cx="935910" cy="828339"/>
          </a:xfrm>
          <a:prstGeom prst="rect">
            <a:avLst/>
          </a:prstGeom>
          <a:solidFill>
            <a:srgbClr val="780FD2"/>
          </a:solidFill>
          <a:ln>
            <a:solidFill>
              <a:srgbClr val="780F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56DB7D-CB92-453C-A797-62FAE448A66D}"/>
              </a:ext>
            </a:extLst>
          </p:cNvPr>
          <p:cNvSpPr txBox="1"/>
          <p:nvPr/>
        </p:nvSpPr>
        <p:spPr>
          <a:xfrm>
            <a:off x="4776396" y="2419032"/>
            <a:ext cx="2060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2060"/>
                </a:solidFill>
              </a:rPr>
              <a:t>Para o: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2CB984E-67FD-4F90-88E0-2AA538D79CA2}"/>
              </a:ext>
            </a:extLst>
          </p:cNvPr>
          <p:cNvSpPr/>
          <p:nvPr/>
        </p:nvSpPr>
        <p:spPr>
          <a:xfrm>
            <a:off x="7164245" y="2157580"/>
            <a:ext cx="935910" cy="828339"/>
          </a:xfrm>
          <a:prstGeom prst="rect">
            <a:avLst/>
          </a:prstGeom>
          <a:solidFill>
            <a:srgbClr val="0070FE"/>
          </a:solidFill>
          <a:ln>
            <a:solidFill>
              <a:srgbClr val="007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A90AC38-FEC5-4FCE-8F01-691933C1080C}"/>
              </a:ext>
            </a:extLst>
          </p:cNvPr>
          <p:cNvSpPr/>
          <p:nvPr/>
        </p:nvSpPr>
        <p:spPr>
          <a:xfrm>
            <a:off x="7202536" y="1796013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#7810d2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93BA1BA-B9B8-4B36-855A-C7A72B956ACF}"/>
              </a:ext>
            </a:extLst>
          </p:cNvPr>
          <p:cNvSpPr/>
          <p:nvPr/>
        </p:nvSpPr>
        <p:spPr>
          <a:xfrm>
            <a:off x="7227381" y="2941449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#0071fe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8988808-49C2-4381-8DC2-03264E3C6404}"/>
              </a:ext>
            </a:extLst>
          </p:cNvPr>
          <p:cNvSpPr txBox="1"/>
          <p:nvPr/>
        </p:nvSpPr>
        <p:spPr>
          <a:xfrm>
            <a:off x="4776396" y="3943936"/>
            <a:ext cx="2060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002060"/>
                </a:solidFill>
              </a:rPr>
              <a:t>Tipográfia</a:t>
            </a:r>
            <a:r>
              <a:rPr lang="pt-BR" sz="2400" b="1" dirty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718DEB1-7774-40C0-A64B-84B640B793A7}"/>
              </a:ext>
            </a:extLst>
          </p:cNvPr>
          <p:cNvSpPr txBox="1"/>
          <p:nvPr/>
        </p:nvSpPr>
        <p:spPr>
          <a:xfrm>
            <a:off x="7051172" y="3943936"/>
            <a:ext cx="1162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2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Dubai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D7E6199-0ABC-45BC-865D-D2332E178333}"/>
              </a:ext>
            </a:extLst>
          </p:cNvPr>
          <p:cNvCxnSpPr>
            <a:cxnSpLocks/>
          </p:cNvCxnSpPr>
          <p:nvPr/>
        </p:nvCxnSpPr>
        <p:spPr>
          <a:xfrm flipV="1">
            <a:off x="7005614" y="4392116"/>
            <a:ext cx="1253169" cy="1348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5436B9A-4E35-4067-897F-078F851247A0}"/>
              </a:ext>
            </a:extLst>
          </p:cNvPr>
          <p:cNvSpPr txBox="1"/>
          <p:nvPr/>
        </p:nvSpPr>
        <p:spPr>
          <a:xfrm>
            <a:off x="1426785" y="1149682"/>
            <a:ext cx="182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chemeClr val="accent2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Duozada</a:t>
            </a:r>
            <a:endParaRPr lang="pt-BR" sz="3600" dirty="0">
              <a:solidFill>
                <a:schemeClr val="accent2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04737FE-D139-4A30-AFBD-E648928C746C}"/>
              </a:ext>
            </a:extLst>
          </p:cNvPr>
          <p:cNvCxnSpPr>
            <a:cxnSpLocks/>
          </p:cNvCxnSpPr>
          <p:nvPr/>
        </p:nvCxnSpPr>
        <p:spPr>
          <a:xfrm>
            <a:off x="4572000" y="1149682"/>
            <a:ext cx="0" cy="33790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id="{6CE72E38-F467-4D11-898D-AA3F6774F70F}"/>
              </a:ext>
            </a:extLst>
          </p:cNvPr>
          <p:cNvSpPr/>
          <p:nvPr/>
        </p:nvSpPr>
        <p:spPr>
          <a:xfrm>
            <a:off x="7341092" y="4374822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#</a:t>
            </a:r>
            <a:r>
              <a:rPr lang="pt-BR" dirty="0" err="1"/>
              <a:t>ffffff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5934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560;p36">
            <a:extLst>
              <a:ext uri="{FF2B5EF4-FFF2-40B4-BE49-F238E27FC236}">
                <a16:creationId xmlns:a16="http://schemas.microsoft.com/office/drawing/2014/main" id="{0A75FDF0-B155-43BC-8504-4D02A1E8A17B}"/>
              </a:ext>
            </a:extLst>
          </p:cNvPr>
          <p:cNvGrpSpPr/>
          <p:nvPr/>
        </p:nvGrpSpPr>
        <p:grpSpPr>
          <a:xfrm rot="1637668">
            <a:off x="5430477" y="2476920"/>
            <a:ext cx="2842312" cy="1976906"/>
            <a:chOff x="164875" y="299500"/>
            <a:chExt cx="7355425" cy="5115900"/>
          </a:xfrm>
        </p:grpSpPr>
        <p:sp>
          <p:nvSpPr>
            <p:cNvPr id="11" name="Google Shape;561;p36">
              <a:extLst>
                <a:ext uri="{FF2B5EF4-FFF2-40B4-BE49-F238E27FC236}">
                  <a16:creationId xmlns:a16="http://schemas.microsoft.com/office/drawing/2014/main" id="{D893D0F6-4979-4A0D-8B30-D6ECA7D16BB4}"/>
                </a:ext>
              </a:extLst>
            </p:cNvPr>
            <p:cNvSpPr/>
            <p:nvPr/>
          </p:nvSpPr>
          <p:spPr>
            <a:xfrm>
              <a:off x="1356375" y="670525"/>
              <a:ext cx="3923175" cy="2683600"/>
            </a:xfrm>
            <a:custGeom>
              <a:avLst/>
              <a:gdLst/>
              <a:ahLst/>
              <a:cxnLst/>
              <a:rect l="l" t="t" r="r" b="b"/>
              <a:pathLst>
                <a:path w="156927" h="107344" extrusionOk="0">
                  <a:moveTo>
                    <a:pt x="139314" y="0"/>
                  </a:moveTo>
                  <a:lnTo>
                    <a:pt x="0" y="32997"/>
                  </a:lnTo>
                  <a:lnTo>
                    <a:pt x="17612" y="107344"/>
                  </a:lnTo>
                  <a:lnTo>
                    <a:pt x="156926" y="74340"/>
                  </a:lnTo>
                  <a:lnTo>
                    <a:pt x="139314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62;p36">
              <a:extLst>
                <a:ext uri="{FF2B5EF4-FFF2-40B4-BE49-F238E27FC236}">
                  <a16:creationId xmlns:a16="http://schemas.microsoft.com/office/drawing/2014/main" id="{418F42D1-9A94-427E-BEDA-A9B75EB16A74}"/>
                </a:ext>
              </a:extLst>
            </p:cNvPr>
            <p:cNvSpPr/>
            <p:nvPr/>
          </p:nvSpPr>
          <p:spPr>
            <a:xfrm>
              <a:off x="2364775" y="803500"/>
              <a:ext cx="1913000" cy="453100"/>
            </a:xfrm>
            <a:custGeom>
              <a:avLst/>
              <a:gdLst/>
              <a:ahLst/>
              <a:cxnLst/>
              <a:rect l="l" t="t" r="r" b="b"/>
              <a:pathLst>
                <a:path w="76520" h="18124" extrusionOk="0">
                  <a:moveTo>
                    <a:pt x="76520" y="1"/>
                  </a:moveTo>
                  <a:lnTo>
                    <a:pt x="0" y="18124"/>
                  </a:lnTo>
                  <a:lnTo>
                    <a:pt x="0" y="1812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3;p36">
              <a:extLst>
                <a:ext uri="{FF2B5EF4-FFF2-40B4-BE49-F238E27FC236}">
                  <a16:creationId xmlns:a16="http://schemas.microsoft.com/office/drawing/2014/main" id="{5D5E756F-3705-41FD-81F8-B09B13FC12E6}"/>
                </a:ext>
              </a:extLst>
            </p:cNvPr>
            <p:cNvSpPr/>
            <p:nvPr/>
          </p:nvSpPr>
          <p:spPr>
            <a:xfrm>
              <a:off x="2364775" y="803500"/>
              <a:ext cx="1961200" cy="1505475"/>
            </a:xfrm>
            <a:custGeom>
              <a:avLst/>
              <a:gdLst/>
              <a:ahLst/>
              <a:cxnLst/>
              <a:rect l="l" t="t" r="r" b="b"/>
              <a:pathLst>
                <a:path w="78448" h="60219" extrusionOk="0">
                  <a:moveTo>
                    <a:pt x="76520" y="1"/>
                  </a:moveTo>
                  <a:lnTo>
                    <a:pt x="0" y="18124"/>
                  </a:lnTo>
                  <a:cubicBezTo>
                    <a:pt x="4070" y="21085"/>
                    <a:pt x="8229" y="24308"/>
                    <a:pt x="12410" y="27817"/>
                  </a:cubicBezTo>
                  <a:cubicBezTo>
                    <a:pt x="31268" y="43618"/>
                    <a:pt x="49295" y="59605"/>
                    <a:pt x="75104" y="60219"/>
                  </a:cubicBezTo>
                  <a:cubicBezTo>
                    <a:pt x="72440" y="56122"/>
                    <a:pt x="70427" y="51505"/>
                    <a:pt x="69234" y="46484"/>
                  </a:cubicBezTo>
                  <a:cubicBezTo>
                    <a:pt x="65911" y="32439"/>
                    <a:pt x="69778" y="18374"/>
                    <a:pt x="78447" y="8154"/>
                  </a:cubicBezTo>
                  <a:lnTo>
                    <a:pt x="7652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4;p36">
              <a:extLst>
                <a:ext uri="{FF2B5EF4-FFF2-40B4-BE49-F238E27FC236}">
                  <a16:creationId xmlns:a16="http://schemas.microsoft.com/office/drawing/2014/main" id="{CC954AB1-2B1C-4540-99D6-EC76D2555575}"/>
                </a:ext>
              </a:extLst>
            </p:cNvPr>
            <p:cNvSpPr/>
            <p:nvPr/>
          </p:nvSpPr>
          <p:spPr>
            <a:xfrm>
              <a:off x="803575" y="1149050"/>
              <a:ext cx="985550" cy="419075"/>
            </a:xfrm>
            <a:custGeom>
              <a:avLst/>
              <a:gdLst/>
              <a:ahLst/>
              <a:cxnLst/>
              <a:rect l="l" t="t" r="r" b="b"/>
              <a:pathLst>
                <a:path w="39422" h="16763" extrusionOk="0">
                  <a:moveTo>
                    <a:pt x="34870" y="1"/>
                  </a:moveTo>
                  <a:cubicBezTo>
                    <a:pt x="34588" y="1"/>
                    <a:pt x="34301" y="33"/>
                    <a:pt x="34015" y="101"/>
                  </a:cubicBezTo>
                  <a:lnTo>
                    <a:pt x="3211" y="7401"/>
                  </a:lnTo>
                  <a:cubicBezTo>
                    <a:pt x="1225" y="7870"/>
                    <a:pt x="0" y="9857"/>
                    <a:pt x="469" y="11838"/>
                  </a:cubicBezTo>
                  <a:lnTo>
                    <a:pt x="964" y="13925"/>
                  </a:lnTo>
                  <a:cubicBezTo>
                    <a:pt x="1365" y="15621"/>
                    <a:pt x="2878" y="16763"/>
                    <a:pt x="4551" y="16763"/>
                  </a:cubicBezTo>
                  <a:cubicBezTo>
                    <a:pt x="4833" y="16763"/>
                    <a:pt x="5119" y="16731"/>
                    <a:pt x="5406" y="16663"/>
                  </a:cubicBezTo>
                  <a:lnTo>
                    <a:pt x="36209" y="9367"/>
                  </a:lnTo>
                  <a:cubicBezTo>
                    <a:pt x="38195" y="8898"/>
                    <a:pt x="39421" y="6907"/>
                    <a:pt x="38952" y="4926"/>
                  </a:cubicBezTo>
                  <a:lnTo>
                    <a:pt x="38456" y="2844"/>
                  </a:lnTo>
                  <a:cubicBezTo>
                    <a:pt x="38056" y="1143"/>
                    <a:pt x="36543" y="1"/>
                    <a:pt x="3487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5;p36">
              <a:extLst>
                <a:ext uri="{FF2B5EF4-FFF2-40B4-BE49-F238E27FC236}">
                  <a16:creationId xmlns:a16="http://schemas.microsoft.com/office/drawing/2014/main" id="{3DA496E0-F897-4A5B-A833-BEF6920A15FA}"/>
                </a:ext>
              </a:extLst>
            </p:cNvPr>
            <p:cNvSpPr/>
            <p:nvPr/>
          </p:nvSpPr>
          <p:spPr>
            <a:xfrm>
              <a:off x="4303200" y="299500"/>
              <a:ext cx="1004175" cy="455775"/>
            </a:xfrm>
            <a:custGeom>
              <a:avLst/>
              <a:gdLst/>
              <a:ahLst/>
              <a:cxnLst/>
              <a:rect l="l" t="t" r="r" b="b"/>
              <a:pathLst>
                <a:path w="40167" h="18231" extrusionOk="0">
                  <a:moveTo>
                    <a:pt x="37918" y="1"/>
                  </a:moveTo>
                  <a:cubicBezTo>
                    <a:pt x="37911" y="1"/>
                    <a:pt x="37904" y="2"/>
                    <a:pt x="37898" y="3"/>
                  </a:cubicBezTo>
                  <a:lnTo>
                    <a:pt x="75" y="8962"/>
                  </a:lnTo>
                  <a:cubicBezTo>
                    <a:pt x="32" y="8972"/>
                    <a:pt x="0" y="9019"/>
                    <a:pt x="11" y="9063"/>
                  </a:cubicBezTo>
                  <a:lnTo>
                    <a:pt x="2168" y="18164"/>
                  </a:lnTo>
                  <a:cubicBezTo>
                    <a:pt x="2177" y="18205"/>
                    <a:pt x="2213" y="18231"/>
                    <a:pt x="2250" y="18231"/>
                  </a:cubicBezTo>
                  <a:cubicBezTo>
                    <a:pt x="2257" y="18231"/>
                    <a:pt x="2263" y="18230"/>
                    <a:pt x="2269" y="18228"/>
                  </a:cubicBezTo>
                  <a:lnTo>
                    <a:pt x="40091" y="9270"/>
                  </a:lnTo>
                  <a:cubicBezTo>
                    <a:pt x="40140" y="9260"/>
                    <a:pt x="40166" y="9211"/>
                    <a:pt x="40155" y="9169"/>
                  </a:cubicBezTo>
                  <a:lnTo>
                    <a:pt x="37999" y="67"/>
                  </a:lnTo>
                  <a:cubicBezTo>
                    <a:pt x="37990" y="26"/>
                    <a:pt x="37957" y="1"/>
                    <a:pt x="379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6;p36">
              <a:extLst>
                <a:ext uri="{FF2B5EF4-FFF2-40B4-BE49-F238E27FC236}">
                  <a16:creationId xmlns:a16="http://schemas.microsoft.com/office/drawing/2014/main" id="{8818C553-2DCB-4371-A62A-0BF8774D55F0}"/>
                </a:ext>
              </a:extLst>
            </p:cNvPr>
            <p:cNvSpPr/>
            <p:nvPr/>
          </p:nvSpPr>
          <p:spPr>
            <a:xfrm>
              <a:off x="761775" y="1209225"/>
              <a:ext cx="1231050" cy="767875"/>
            </a:xfrm>
            <a:custGeom>
              <a:avLst/>
              <a:gdLst/>
              <a:ahLst/>
              <a:cxnLst/>
              <a:rect l="l" t="t" r="r" b="b"/>
              <a:pathLst>
                <a:path w="49242" h="30715" extrusionOk="0">
                  <a:moveTo>
                    <a:pt x="40517" y="1"/>
                  </a:moveTo>
                  <a:cubicBezTo>
                    <a:pt x="40103" y="1"/>
                    <a:pt x="39681" y="49"/>
                    <a:pt x="39260" y="149"/>
                  </a:cubicBezTo>
                  <a:lnTo>
                    <a:pt x="4713" y="8329"/>
                  </a:lnTo>
                  <a:cubicBezTo>
                    <a:pt x="1800" y="9021"/>
                    <a:pt x="0" y="11940"/>
                    <a:pt x="687" y="14853"/>
                  </a:cubicBezTo>
                  <a:lnTo>
                    <a:pt x="3462" y="26543"/>
                  </a:lnTo>
                  <a:cubicBezTo>
                    <a:pt x="4049" y="29037"/>
                    <a:pt x="6274" y="30715"/>
                    <a:pt x="8730" y="30715"/>
                  </a:cubicBezTo>
                  <a:cubicBezTo>
                    <a:pt x="9143" y="30715"/>
                    <a:pt x="9562" y="30668"/>
                    <a:pt x="9980" y="30569"/>
                  </a:cubicBezTo>
                  <a:lnTo>
                    <a:pt x="44528" y="22382"/>
                  </a:lnTo>
                  <a:cubicBezTo>
                    <a:pt x="47441" y="21696"/>
                    <a:pt x="49241" y="18778"/>
                    <a:pt x="48549" y="15864"/>
                  </a:cubicBezTo>
                  <a:lnTo>
                    <a:pt x="45779" y="4169"/>
                  </a:lnTo>
                  <a:cubicBezTo>
                    <a:pt x="45192" y="1678"/>
                    <a:pt x="42968" y="1"/>
                    <a:pt x="4051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7;p36">
              <a:extLst>
                <a:ext uri="{FF2B5EF4-FFF2-40B4-BE49-F238E27FC236}">
                  <a16:creationId xmlns:a16="http://schemas.microsoft.com/office/drawing/2014/main" id="{6BA054ED-CD04-46AC-97AA-FA79131A94AA}"/>
                </a:ext>
              </a:extLst>
            </p:cNvPr>
            <p:cNvSpPr/>
            <p:nvPr/>
          </p:nvSpPr>
          <p:spPr>
            <a:xfrm>
              <a:off x="4235175" y="356200"/>
              <a:ext cx="1258325" cy="821825"/>
            </a:xfrm>
            <a:custGeom>
              <a:avLst/>
              <a:gdLst/>
              <a:ahLst/>
              <a:cxnLst/>
              <a:rect l="l" t="t" r="r" b="b"/>
              <a:pathLst>
                <a:path w="50333" h="32873" extrusionOk="0">
                  <a:moveTo>
                    <a:pt x="44986" y="1"/>
                  </a:moveTo>
                  <a:cubicBezTo>
                    <a:pt x="44977" y="1"/>
                    <a:pt x="44968" y="2"/>
                    <a:pt x="44959" y="4"/>
                  </a:cubicBezTo>
                  <a:lnTo>
                    <a:pt x="106" y="10629"/>
                  </a:lnTo>
                  <a:cubicBezTo>
                    <a:pt x="42" y="10644"/>
                    <a:pt x="0" y="10714"/>
                    <a:pt x="16" y="10777"/>
                  </a:cubicBezTo>
                  <a:lnTo>
                    <a:pt x="5229" y="32778"/>
                  </a:lnTo>
                  <a:cubicBezTo>
                    <a:pt x="5243" y="32833"/>
                    <a:pt x="5293" y="32872"/>
                    <a:pt x="5347" y="32872"/>
                  </a:cubicBezTo>
                  <a:cubicBezTo>
                    <a:pt x="5356" y="32872"/>
                    <a:pt x="5365" y="32871"/>
                    <a:pt x="5374" y="32869"/>
                  </a:cubicBezTo>
                  <a:lnTo>
                    <a:pt x="50225" y="22244"/>
                  </a:lnTo>
                  <a:cubicBezTo>
                    <a:pt x="50289" y="22228"/>
                    <a:pt x="50333" y="22159"/>
                    <a:pt x="50316" y="22095"/>
                  </a:cubicBezTo>
                  <a:lnTo>
                    <a:pt x="45108" y="100"/>
                  </a:lnTo>
                  <a:cubicBezTo>
                    <a:pt x="45094" y="40"/>
                    <a:pt x="45041" y="1"/>
                    <a:pt x="4498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68;p36">
              <a:extLst>
                <a:ext uri="{FF2B5EF4-FFF2-40B4-BE49-F238E27FC236}">
                  <a16:creationId xmlns:a16="http://schemas.microsoft.com/office/drawing/2014/main" id="{EE7EF2C7-4BBE-4217-8BE3-DA0AF142E231}"/>
                </a:ext>
              </a:extLst>
            </p:cNvPr>
            <p:cNvSpPr/>
            <p:nvPr/>
          </p:nvSpPr>
          <p:spPr>
            <a:xfrm>
              <a:off x="4320100" y="945500"/>
              <a:ext cx="3200200" cy="3120850"/>
            </a:xfrm>
            <a:custGeom>
              <a:avLst/>
              <a:gdLst/>
              <a:ahLst/>
              <a:cxnLst/>
              <a:rect l="l" t="t" r="r" b="b"/>
              <a:pathLst>
                <a:path w="128008" h="124834" extrusionOk="0">
                  <a:moveTo>
                    <a:pt x="36869" y="1"/>
                  </a:moveTo>
                  <a:cubicBezTo>
                    <a:pt x="28665" y="1"/>
                    <a:pt x="20445" y="3011"/>
                    <a:pt x="14007" y="9084"/>
                  </a:cubicBezTo>
                  <a:cubicBezTo>
                    <a:pt x="618" y="21711"/>
                    <a:pt x="1" y="42805"/>
                    <a:pt x="12627" y="56194"/>
                  </a:cubicBezTo>
                  <a:lnTo>
                    <a:pt x="67509" y="114377"/>
                  </a:lnTo>
                  <a:cubicBezTo>
                    <a:pt x="74066" y="121327"/>
                    <a:pt x="82902" y="124834"/>
                    <a:pt x="91757" y="124834"/>
                  </a:cubicBezTo>
                  <a:cubicBezTo>
                    <a:pt x="99960" y="124834"/>
                    <a:pt x="108180" y="121823"/>
                    <a:pt x="114619" y="115751"/>
                  </a:cubicBezTo>
                  <a:cubicBezTo>
                    <a:pt x="128008" y="103124"/>
                    <a:pt x="122699" y="85842"/>
                    <a:pt x="110072" y="72453"/>
                  </a:cubicBezTo>
                  <a:lnTo>
                    <a:pt x="61118" y="10458"/>
                  </a:lnTo>
                  <a:cubicBezTo>
                    <a:pt x="54560" y="3508"/>
                    <a:pt x="45724" y="1"/>
                    <a:pt x="3686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69;p36">
              <a:extLst>
                <a:ext uri="{FF2B5EF4-FFF2-40B4-BE49-F238E27FC236}">
                  <a16:creationId xmlns:a16="http://schemas.microsoft.com/office/drawing/2014/main" id="{2DB4EA2A-BC02-4CFD-B838-835430F2D6F0}"/>
                </a:ext>
              </a:extLst>
            </p:cNvPr>
            <p:cNvSpPr/>
            <p:nvPr/>
          </p:nvSpPr>
          <p:spPr>
            <a:xfrm>
              <a:off x="6123350" y="3906750"/>
              <a:ext cx="316800" cy="141325"/>
            </a:xfrm>
            <a:custGeom>
              <a:avLst/>
              <a:gdLst/>
              <a:ahLst/>
              <a:cxnLst/>
              <a:rect l="l" t="t" r="r" b="b"/>
              <a:pathLst>
                <a:path w="12672" h="5653" extrusionOk="0">
                  <a:moveTo>
                    <a:pt x="0" y="1"/>
                  </a:moveTo>
                  <a:lnTo>
                    <a:pt x="0" y="1"/>
                  </a:lnTo>
                  <a:cubicBezTo>
                    <a:pt x="3851" y="2813"/>
                    <a:pt x="8176" y="4700"/>
                    <a:pt x="12671" y="5652"/>
                  </a:cubicBezTo>
                  <a:cubicBezTo>
                    <a:pt x="8182" y="4700"/>
                    <a:pt x="3851" y="2813"/>
                    <a:pt x="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70;p36">
              <a:extLst>
                <a:ext uri="{FF2B5EF4-FFF2-40B4-BE49-F238E27FC236}">
                  <a16:creationId xmlns:a16="http://schemas.microsoft.com/office/drawing/2014/main" id="{849ABD23-05EB-465E-98CB-908B7575DFDC}"/>
                </a:ext>
              </a:extLst>
            </p:cNvPr>
            <p:cNvSpPr/>
            <p:nvPr/>
          </p:nvSpPr>
          <p:spPr>
            <a:xfrm>
              <a:off x="5061025" y="2796900"/>
              <a:ext cx="2371950" cy="1269375"/>
            </a:xfrm>
            <a:custGeom>
              <a:avLst/>
              <a:gdLst/>
              <a:ahLst/>
              <a:cxnLst/>
              <a:rect l="l" t="t" r="r" b="b"/>
              <a:pathLst>
                <a:path w="94878" h="50775" extrusionOk="0">
                  <a:moveTo>
                    <a:pt x="9203" y="0"/>
                  </a:moveTo>
                  <a:cubicBezTo>
                    <a:pt x="7398" y="224"/>
                    <a:pt x="5598" y="336"/>
                    <a:pt x="3814" y="336"/>
                  </a:cubicBezTo>
                  <a:cubicBezTo>
                    <a:pt x="2536" y="336"/>
                    <a:pt x="1263" y="277"/>
                    <a:pt x="0" y="166"/>
                  </a:cubicBezTo>
                  <a:lnTo>
                    <a:pt x="0" y="166"/>
                  </a:lnTo>
                  <a:lnTo>
                    <a:pt x="37872" y="40321"/>
                  </a:lnTo>
                  <a:cubicBezTo>
                    <a:pt x="39310" y="41839"/>
                    <a:pt x="40849" y="43197"/>
                    <a:pt x="42478" y="44384"/>
                  </a:cubicBezTo>
                  <a:cubicBezTo>
                    <a:pt x="46333" y="47202"/>
                    <a:pt x="50669" y="49093"/>
                    <a:pt x="55164" y="50046"/>
                  </a:cubicBezTo>
                  <a:cubicBezTo>
                    <a:pt x="57453" y="50536"/>
                    <a:pt x="59786" y="50775"/>
                    <a:pt x="62119" y="50775"/>
                  </a:cubicBezTo>
                  <a:cubicBezTo>
                    <a:pt x="70326" y="50775"/>
                    <a:pt x="78543" y="47766"/>
                    <a:pt x="84982" y="41695"/>
                  </a:cubicBezTo>
                  <a:cubicBezTo>
                    <a:pt x="85759" y="40960"/>
                    <a:pt x="86474" y="40215"/>
                    <a:pt x="87128" y="39448"/>
                  </a:cubicBezTo>
                  <a:lnTo>
                    <a:pt x="87133" y="39448"/>
                  </a:lnTo>
                  <a:cubicBezTo>
                    <a:pt x="87133" y="39443"/>
                    <a:pt x="87139" y="39438"/>
                    <a:pt x="87139" y="39431"/>
                  </a:cubicBezTo>
                  <a:cubicBezTo>
                    <a:pt x="94878" y="30388"/>
                    <a:pt x="94067" y="19381"/>
                    <a:pt x="88433" y="9188"/>
                  </a:cubicBezTo>
                  <a:lnTo>
                    <a:pt x="88433" y="9188"/>
                  </a:lnTo>
                  <a:cubicBezTo>
                    <a:pt x="77446" y="11158"/>
                    <a:pt x="65677" y="15018"/>
                    <a:pt x="52800" y="16686"/>
                  </a:cubicBezTo>
                  <a:cubicBezTo>
                    <a:pt x="51254" y="16883"/>
                    <a:pt x="49710" y="16979"/>
                    <a:pt x="48176" y="16979"/>
                  </a:cubicBezTo>
                  <a:cubicBezTo>
                    <a:pt x="33574" y="16979"/>
                    <a:pt x="19504" y="8410"/>
                    <a:pt x="920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71;p36">
              <a:extLst>
                <a:ext uri="{FF2B5EF4-FFF2-40B4-BE49-F238E27FC236}">
                  <a16:creationId xmlns:a16="http://schemas.microsoft.com/office/drawing/2014/main" id="{1D2D7AD8-4045-4EBE-81EC-AA62C9472F69}"/>
                </a:ext>
              </a:extLst>
            </p:cNvPr>
            <p:cNvSpPr/>
            <p:nvPr/>
          </p:nvSpPr>
          <p:spPr>
            <a:xfrm>
              <a:off x="3956750" y="622775"/>
              <a:ext cx="2401100" cy="2182525"/>
            </a:xfrm>
            <a:custGeom>
              <a:avLst/>
              <a:gdLst/>
              <a:ahLst/>
              <a:cxnLst/>
              <a:rect l="l" t="t" r="r" b="b"/>
              <a:pathLst>
                <a:path w="96044" h="87301" extrusionOk="0">
                  <a:moveTo>
                    <a:pt x="48058" y="1"/>
                  </a:moveTo>
                  <a:cubicBezTo>
                    <a:pt x="44728" y="1"/>
                    <a:pt x="41344" y="384"/>
                    <a:pt x="37962" y="1186"/>
                  </a:cubicBezTo>
                  <a:cubicBezTo>
                    <a:pt x="14508" y="6740"/>
                    <a:pt x="1" y="30258"/>
                    <a:pt x="5555" y="53713"/>
                  </a:cubicBezTo>
                  <a:cubicBezTo>
                    <a:pt x="10309" y="73779"/>
                    <a:pt x="28216" y="87300"/>
                    <a:pt x="47981" y="87300"/>
                  </a:cubicBezTo>
                  <a:cubicBezTo>
                    <a:pt x="51314" y="87300"/>
                    <a:pt x="54699" y="86916"/>
                    <a:pt x="58083" y="86114"/>
                  </a:cubicBezTo>
                  <a:cubicBezTo>
                    <a:pt x="81537" y="80559"/>
                    <a:pt x="96044" y="57046"/>
                    <a:pt x="90489" y="33592"/>
                  </a:cubicBezTo>
                  <a:cubicBezTo>
                    <a:pt x="85735" y="13520"/>
                    <a:pt x="67825" y="1"/>
                    <a:pt x="4805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72;p36">
              <a:extLst>
                <a:ext uri="{FF2B5EF4-FFF2-40B4-BE49-F238E27FC236}">
                  <a16:creationId xmlns:a16="http://schemas.microsoft.com/office/drawing/2014/main" id="{3AEB6D66-79D9-459D-BB3E-9ADD0F78A7D8}"/>
                </a:ext>
              </a:extLst>
            </p:cNvPr>
            <p:cNvSpPr/>
            <p:nvPr/>
          </p:nvSpPr>
          <p:spPr>
            <a:xfrm>
              <a:off x="3958225" y="622775"/>
              <a:ext cx="2331725" cy="1985400"/>
            </a:xfrm>
            <a:custGeom>
              <a:avLst/>
              <a:gdLst/>
              <a:ahLst/>
              <a:cxnLst/>
              <a:rect l="l" t="t" r="r" b="b"/>
              <a:pathLst>
                <a:path w="93269" h="79416" extrusionOk="0">
                  <a:moveTo>
                    <a:pt x="47997" y="0"/>
                  </a:moveTo>
                  <a:cubicBezTo>
                    <a:pt x="44667" y="0"/>
                    <a:pt x="41284" y="384"/>
                    <a:pt x="37903" y="1186"/>
                  </a:cubicBezTo>
                  <a:cubicBezTo>
                    <a:pt x="14497" y="6729"/>
                    <a:pt x="0" y="30168"/>
                    <a:pt x="5470" y="53573"/>
                  </a:cubicBezTo>
                  <a:cubicBezTo>
                    <a:pt x="12477" y="69296"/>
                    <a:pt x="28179" y="79415"/>
                    <a:pt x="45277" y="79415"/>
                  </a:cubicBezTo>
                  <a:cubicBezTo>
                    <a:pt x="48605" y="79415"/>
                    <a:pt x="51986" y="79032"/>
                    <a:pt x="55366" y="78231"/>
                  </a:cubicBezTo>
                  <a:cubicBezTo>
                    <a:pt x="78772" y="72688"/>
                    <a:pt x="93269" y="49249"/>
                    <a:pt x="87800" y="25844"/>
                  </a:cubicBezTo>
                  <a:cubicBezTo>
                    <a:pt x="80792" y="10122"/>
                    <a:pt x="65092" y="0"/>
                    <a:pt x="47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73;p36">
              <a:extLst>
                <a:ext uri="{FF2B5EF4-FFF2-40B4-BE49-F238E27FC236}">
                  <a16:creationId xmlns:a16="http://schemas.microsoft.com/office/drawing/2014/main" id="{8FE9FB3A-2410-423A-8040-8AAAF91D24A0}"/>
                </a:ext>
              </a:extLst>
            </p:cNvPr>
            <p:cNvSpPr/>
            <p:nvPr/>
          </p:nvSpPr>
          <p:spPr>
            <a:xfrm>
              <a:off x="4778650" y="949000"/>
              <a:ext cx="486775" cy="442500"/>
            </a:xfrm>
            <a:custGeom>
              <a:avLst/>
              <a:gdLst/>
              <a:ahLst/>
              <a:cxnLst/>
              <a:rect l="l" t="t" r="r" b="b"/>
              <a:pathLst>
                <a:path w="19471" h="17700" extrusionOk="0">
                  <a:moveTo>
                    <a:pt x="9749" y="0"/>
                  </a:moveTo>
                  <a:cubicBezTo>
                    <a:pt x="9072" y="0"/>
                    <a:pt x="8384" y="79"/>
                    <a:pt x="7696" y="242"/>
                  </a:cubicBezTo>
                  <a:cubicBezTo>
                    <a:pt x="2940" y="1365"/>
                    <a:pt x="0" y="6132"/>
                    <a:pt x="1124" y="10888"/>
                  </a:cubicBezTo>
                  <a:cubicBezTo>
                    <a:pt x="2090" y="14959"/>
                    <a:pt x="5722" y="17699"/>
                    <a:pt x="9731" y="17699"/>
                  </a:cubicBezTo>
                  <a:cubicBezTo>
                    <a:pt x="10405" y="17699"/>
                    <a:pt x="11090" y="17622"/>
                    <a:pt x="11774" y="17460"/>
                  </a:cubicBezTo>
                  <a:cubicBezTo>
                    <a:pt x="16530" y="16330"/>
                    <a:pt x="19470" y="11564"/>
                    <a:pt x="18342" y="6808"/>
                  </a:cubicBezTo>
                  <a:cubicBezTo>
                    <a:pt x="17381" y="2740"/>
                    <a:pt x="13754" y="0"/>
                    <a:pt x="974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74;p36">
              <a:extLst>
                <a:ext uri="{FF2B5EF4-FFF2-40B4-BE49-F238E27FC236}">
                  <a16:creationId xmlns:a16="http://schemas.microsoft.com/office/drawing/2014/main" id="{A592FC43-7469-47CA-907F-0225226647A5}"/>
                </a:ext>
              </a:extLst>
            </p:cNvPr>
            <p:cNvSpPr/>
            <p:nvPr/>
          </p:nvSpPr>
          <p:spPr>
            <a:xfrm>
              <a:off x="4985275" y="1821400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40" y="0"/>
                  </a:moveTo>
                  <a:cubicBezTo>
                    <a:pt x="9065" y="0"/>
                    <a:pt x="8380" y="78"/>
                    <a:pt x="7695" y="240"/>
                  </a:cubicBezTo>
                  <a:cubicBezTo>
                    <a:pt x="2941" y="1368"/>
                    <a:pt x="1" y="6134"/>
                    <a:pt x="1130" y="10890"/>
                  </a:cubicBezTo>
                  <a:cubicBezTo>
                    <a:pt x="2091" y="14959"/>
                    <a:pt x="5718" y="17699"/>
                    <a:pt x="9724" y="17699"/>
                  </a:cubicBezTo>
                  <a:cubicBezTo>
                    <a:pt x="10401" y="17699"/>
                    <a:pt x="11088" y="17621"/>
                    <a:pt x="11775" y="17458"/>
                  </a:cubicBezTo>
                  <a:cubicBezTo>
                    <a:pt x="16531" y="16333"/>
                    <a:pt x="19471" y="11567"/>
                    <a:pt x="18348" y="6811"/>
                  </a:cubicBezTo>
                  <a:cubicBezTo>
                    <a:pt x="17380" y="2740"/>
                    <a:pt x="13749" y="0"/>
                    <a:pt x="974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75;p36">
              <a:extLst>
                <a:ext uri="{FF2B5EF4-FFF2-40B4-BE49-F238E27FC236}">
                  <a16:creationId xmlns:a16="http://schemas.microsoft.com/office/drawing/2014/main" id="{06FB54F2-5AB1-4A13-9896-3E1FB186BDB9}"/>
                </a:ext>
              </a:extLst>
            </p:cNvPr>
            <p:cNvSpPr/>
            <p:nvPr/>
          </p:nvSpPr>
          <p:spPr>
            <a:xfrm>
              <a:off x="4445775" y="1488525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39" y="1"/>
                  </a:moveTo>
                  <a:cubicBezTo>
                    <a:pt x="9065" y="1"/>
                    <a:pt x="8380" y="78"/>
                    <a:pt x="7696" y="240"/>
                  </a:cubicBezTo>
                  <a:cubicBezTo>
                    <a:pt x="2940" y="1369"/>
                    <a:pt x="1" y="6136"/>
                    <a:pt x="1124" y="10891"/>
                  </a:cubicBezTo>
                  <a:cubicBezTo>
                    <a:pt x="2086" y="14956"/>
                    <a:pt x="5719" y="17699"/>
                    <a:pt x="9724" y="17699"/>
                  </a:cubicBezTo>
                  <a:cubicBezTo>
                    <a:pt x="10399" y="17699"/>
                    <a:pt x="11085" y="17621"/>
                    <a:pt x="11771" y="17458"/>
                  </a:cubicBezTo>
                  <a:cubicBezTo>
                    <a:pt x="16526" y="16335"/>
                    <a:pt x="19472" y="11562"/>
                    <a:pt x="18342" y="6812"/>
                  </a:cubicBezTo>
                  <a:cubicBezTo>
                    <a:pt x="17380" y="2741"/>
                    <a:pt x="13746" y="1"/>
                    <a:pt x="973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76;p36">
              <a:extLst>
                <a:ext uri="{FF2B5EF4-FFF2-40B4-BE49-F238E27FC236}">
                  <a16:creationId xmlns:a16="http://schemas.microsoft.com/office/drawing/2014/main" id="{2E499CC0-2CEA-42D6-BEBB-2BAC9AEC9CF3}"/>
                </a:ext>
              </a:extLst>
            </p:cNvPr>
            <p:cNvSpPr/>
            <p:nvPr/>
          </p:nvSpPr>
          <p:spPr>
            <a:xfrm>
              <a:off x="5318125" y="1281850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48" y="0"/>
                  </a:moveTo>
                  <a:cubicBezTo>
                    <a:pt x="9073" y="0"/>
                    <a:pt x="8387" y="78"/>
                    <a:pt x="7701" y="241"/>
                  </a:cubicBezTo>
                  <a:cubicBezTo>
                    <a:pt x="2945" y="1366"/>
                    <a:pt x="0" y="6132"/>
                    <a:pt x="1130" y="10888"/>
                  </a:cubicBezTo>
                  <a:cubicBezTo>
                    <a:pt x="2092" y="14958"/>
                    <a:pt x="5727" y="17699"/>
                    <a:pt x="9733" y="17699"/>
                  </a:cubicBezTo>
                  <a:cubicBezTo>
                    <a:pt x="10407" y="17699"/>
                    <a:pt x="11092" y="17621"/>
                    <a:pt x="11776" y="17459"/>
                  </a:cubicBezTo>
                  <a:cubicBezTo>
                    <a:pt x="16532" y="16331"/>
                    <a:pt x="19472" y="11564"/>
                    <a:pt x="18347" y="6808"/>
                  </a:cubicBezTo>
                  <a:cubicBezTo>
                    <a:pt x="17386" y="2743"/>
                    <a:pt x="13753" y="0"/>
                    <a:pt x="974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77;p36">
              <a:extLst>
                <a:ext uri="{FF2B5EF4-FFF2-40B4-BE49-F238E27FC236}">
                  <a16:creationId xmlns:a16="http://schemas.microsoft.com/office/drawing/2014/main" id="{148247A7-4705-40F3-AA8D-F039DF2FFA8A}"/>
                </a:ext>
              </a:extLst>
            </p:cNvPr>
            <p:cNvSpPr/>
            <p:nvPr/>
          </p:nvSpPr>
          <p:spPr>
            <a:xfrm>
              <a:off x="4922175" y="948900"/>
              <a:ext cx="100000" cy="23875"/>
            </a:xfrm>
            <a:custGeom>
              <a:avLst/>
              <a:gdLst/>
              <a:ahLst/>
              <a:cxnLst/>
              <a:rect l="l" t="t" r="r" b="b"/>
              <a:pathLst>
                <a:path w="4000" h="955" extrusionOk="0">
                  <a:moveTo>
                    <a:pt x="4000" y="1"/>
                  </a:moveTo>
                  <a:cubicBezTo>
                    <a:pt x="3324" y="1"/>
                    <a:pt x="2641" y="81"/>
                    <a:pt x="1955" y="241"/>
                  </a:cubicBezTo>
                  <a:cubicBezTo>
                    <a:pt x="1273" y="404"/>
                    <a:pt x="630" y="640"/>
                    <a:pt x="27" y="941"/>
                  </a:cubicBezTo>
                  <a:lnTo>
                    <a:pt x="27" y="941"/>
                  </a:lnTo>
                  <a:cubicBezTo>
                    <a:pt x="630" y="640"/>
                    <a:pt x="1273" y="404"/>
                    <a:pt x="1955" y="246"/>
                  </a:cubicBezTo>
                  <a:cubicBezTo>
                    <a:pt x="2641" y="81"/>
                    <a:pt x="3329" y="1"/>
                    <a:pt x="4000" y="1"/>
                  </a:cubicBezTo>
                  <a:close/>
                  <a:moveTo>
                    <a:pt x="11" y="949"/>
                  </a:moveTo>
                  <a:cubicBezTo>
                    <a:pt x="6" y="949"/>
                    <a:pt x="6" y="954"/>
                    <a:pt x="1" y="954"/>
                  </a:cubicBezTo>
                  <a:cubicBezTo>
                    <a:pt x="6" y="954"/>
                    <a:pt x="6" y="954"/>
                    <a:pt x="11" y="949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78;p36">
              <a:extLst>
                <a:ext uri="{FF2B5EF4-FFF2-40B4-BE49-F238E27FC236}">
                  <a16:creationId xmlns:a16="http://schemas.microsoft.com/office/drawing/2014/main" id="{14E46998-A79E-4658-A95B-8A3F7CB16838}"/>
                </a:ext>
              </a:extLst>
            </p:cNvPr>
            <p:cNvSpPr/>
            <p:nvPr/>
          </p:nvSpPr>
          <p:spPr>
            <a:xfrm>
              <a:off x="4814975" y="948900"/>
              <a:ext cx="429150" cy="278575"/>
            </a:xfrm>
            <a:custGeom>
              <a:avLst/>
              <a:gdLst/>
              <a:ahLst/>
              <a:cxnLst/>
              <a:rect l="l" t="t" r="r" b="b"/>
              <a:pathLst>
                <a:path w="17166" h="11143" extrusionOk="0">
                  <a:moveTo>
                    <a:pt x="8288" y="1"/>
                  </a:moveTo>
                  <a:cubicBezTo>
                    <a:pt x="7617" y="1"/>
                    <a:pt x="6929" y="81"/>
                    <a:pt x="6243" y="246"/>
                  </a:cubicBezTo>
                  <a:cubicBezTo>
                    <a:pt x="5555" y="406"/>
                    <a:pt x="4906" y="645"/>
                    <a:pt x="4299" y="949"/>
                  </a:cubicBezTo>
                  <a:cubicBezTo>
                    <a:pt x="4294" y="949"/>
                    <a:pt x="4294" y="954"/>
                    <a:pt x="4289" y="954"/>
                  </a:cubicBezTo>
                  <a:cubicBezTo>
                    <a:pt x="4282" y="959"/>
                    <a:pt x="4277" y="959"/>
                    <a:pt x="4272" y="964"/>
                  </a:cubicBezTo>
                  <a:cubicBezTo>
                    <a:pt x="2275" y="1977"/>
                    <a:pt x="767" y="3702"/>
                    <a:pt x="0" y="5742"/>
                  </a:cubicBezTo>
                  <a:cubicBezTo>
                    <a:pt x="2775" y="9107"/>
                    <a:pt x="6956" y="11142"/>
                    <a:pt x="11414" y="11142"/>
                  </a:cubicBezTo>
                  <a:cubicBezTo>
                    <a:pt x="12543" y="11142"/>
                    <a:pt x="13688" y="11014"/>
                    <a:pt x="14833" y="10742"/>
                  </a:cubicBezTo>
                  <a:cubicBezTo>
                    <a:pt x="15594" y="10562"/>
                    <a:pt x="16324" y="10306"/>
                    <a:pt x="17027" y="10019"/>
                  </a:cubicBezTo>
                  <a:cubicBezTo>
                    <a:pt x="17166" y="8974"/>
                    <a:pt x="17149" y="7898"/>
                    <a:pt x="16889" y="6812"/>
                  </a:cubicBezTo>
                  <a:cubicBezTo>
                    <a:pt x="16825" y="6536"/>
                    <a:pt x="16751" y="6269"/>
                    <a:pt x="16660" y="6008"/>
                  </a:cubicBezTo>
                  <a:cubicBezTo>
                    <a:pt x="15749" y="3324"/>
                    <a:pt x="13645" y="1321"/>
                    <a:pt x="11088" y="464"/>
                  </a:cubicBezTo>
                  <a:cubicBezTo>
                    <a:pt x="10200" y="160"/>
                    <a:pt x="9257" y="1"/>
                    <a:pt x="8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9;p36">
              <a:extLst>
                <a:ext uri="{FF2B5EF4-FFF2-40B4-BE49-F238E27FC236}">
                  <a16:creationId xmlns:a16="http://schemas.microsoft.com/office/drawing/2014/main" id="{700DFB1B-1167-4D52-8E78-FF57BD3DB8BE}"/>
                </a:ext>
              </a:extLst>
            </p:cNvPr>
            <p:cNvSpPr/>
            <p:nvPr/>
          </p:nvSpPr>
          <p:spPr>
            <a:xfrm>
              <a:off x="5498275" y="1281900"/>
              <a:ext cx="278700" cy="170725"/>
            </a:xfrm>
            <a:custGeom>
              <a:avLst/>
              <a:gdLst/>
              <a:ahLst/>
              <a:cxnLst/>
              <a:rect l="l" t="t" r="r" b="b"/>
              <a:pathLst>
                <a:path w="11148" h="6829" extrusionOk="0">
                  <a:moveTo>
                    <a:pt x="11147" y="6828"/>
                  </a:moveTo>
                  <a:lnTo>
                    <a:pt x="11147" y="6828"/>
                  </a:lnTo>
                  <a:lnTo>
                    <a:pt x="11147" y="6828"/>
                  </a:lnTo>
                  <a:close/>
                  <a:moveTo>
                    <a:pt x="2540" y="0"/>
                  </a:moveTo>
                  <a:cubicBezTo>
                    <a:pt x="1864" y="0"/>
                    <a:pt x="1178" y="74"/>
                    <a:pt x="495" y="239"/>
                  </a:cubicBezTo>
                  <a:cubicBezTo>
                    <a:pt x="325" y="278"/>
                    <a:pt x="160" y="325"/>
                    <a:pt x="0" y="373"/>
                  </a:cubicBezTo>
                  <a:cubicBezTo>
                    <a:pt x="160" y="325"/>
                    <a:pt x="325" y="278"/>
                    <a:pt x="495" y="239"/>
                  </a:cubicBezTo>
                  <a:cubicBezTo>
                    <a:pt x="1178" y="74"/>
                    <a:pt x="1864" y="0"/>
                    <a:pt x="2540" y="0"/>
                  </a:cubicBezTo>
                  <a:cubicBezTo>
                    <a:pt x="3275" y="0"/>
                    <a:pt x="3995" y="91"/>
                    <a:pt x="4693" y="266"/>
                  </a:cubicBezTo>
                  <a:cubicBezTo>
                    <a:pt x="3995" y="91"/>
                    <a:pt x="3275" y="0"/>
                    <a:pt x="254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0;p36">
              <a:extLst>
                <a:ext uri="{FF2B5EF4-FFF2-40B4-BE49-F238E27FC236}">
                  <a16:creationId xmlns:a16="http://schemas.microsoft.com/office/drawing/2014/main" id="{E5A11148-B811-4FC1-BA93-C94D97F3B366}"/>
                </a:ext>
              </a:extLst>
            </p:cNvPr>
            <p:cNvSpPr/>
            <p:nvPr/>
          </p:nvSpPr>
          <p:spPr>
            <a:xfrm>
              <a:off x="5358600" y="1281900"/>
              <a:ext cx="426625" cy="291975"/>
            </a:xfrm>
            <a:custGeom>
              <a:avLst/>
              <a:gdLst/>
              <a:ahLst/>
              <a:cxnLst/>
              <a:rect l="l" t="t" r="r" b="b"/>
              <a:pathLst>
                <a:path w="17065" h="11679" extrusionOk="0">
                  <a:moveTo>
                    <a:pt x="8127" y="0"/>
                  </a:moveTo>
                  <a:cubicBezTo>
                    <a:pt x="7451" y="0"/>
                    <a:pt x="6765" y="74"/>
                    <a:pt x="6082" y="239"/>
                  </a:cubicBezTo>
                  <a:cubicBezTo>
                    <a:pt x="5912" y="278"/>
                    <a:pt x="5747" y="325"/>
                    <a:pt x="5587" y="373"/>
                  </a:cubicBezTo>
                  <a:cubicBezTo>
                    <a:pt x="2983" y="1151"/>
                    <a:pt x="1001" y="3046"/>
                    <a:pt x="1" y="5400"/>
                  </a:cubicBezTo>
                  <a:cubicBezTo>
                    <a:pt x="2749" y="9289"/>
                    <a:pt x="7254" y="11679"/>
                    <a:pt x="12095" y="11679"/>
                  </a:cubicBezTo>
                  <a:cubicBezTo>
                    <a:pt x="13224" y="11679"/>
                    <a:pt x="14370" y="11551"/>
                    <a:pt x="15514" y="11280"/>
                  </a:cubicBezTo>
                  <a:cubicBezTo>
                    <a:pt x="15914" y="11184"/>
                    <a:pt x="16297" y="11066"/>
                    <a:pt x="16675" y="10939"/>
                  </a:cubicBezTo>
                  <a:cubicBezTo>
                    <a:pt x="17000" y="9629"/>
                    <a:pt x="17064" y="8234"/>
                    <a:pt x="16734" y="6828"/>
                  </a:cubicBezTo>
                  <a:cubicBezTo>
                    <a:pt x="16728" y="6817"/>
                    <a:pt x="16728" y="6811"/>
                    <a:pt x="16728" y="6806"/>
                  </a:cubicBezTo>
                  <a:cubicBezTo>
                    <a:pt x="15941" y="3483"/>
                    <a:pt x="13373" y="1050"/>
                    <a:pt x="10280" y="266"/>
                  </a:cubicBezTo>
                  <a:cubicBezTo>
                    <a:pt x="9582" y="91"/>
                    <a:pt x="8862" y="0"/>
                    <a:pt x="8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1;p36">
              <a:extLst>
                <a:ext uri="{FF2B5EF4-FFF2-40B4-BE49-F238E27FC236}">
                  <a16:creationId xmlns:a16="http://schemas.microsoft.com/office/drawing/2014/main" id="{6AF7B200-3D33-49FB-A272-1D80FC23F520}"/>
                </a:ext>
              </a:extLst>
            </p:cNvPr>
            <p:cNvSpPr/>
            <p:nvPr/>
          </p:nvSpPr>
          <p:spPr>
            <a:xfrm>
              <a:off x="4689300" y="1488550"/>
              <a:ext cx="78850" cy="14650"/>
            </a:xfrm>
            <a:custGeom>
              <a:avLst/>
              <a:gdLst/>
              <a:ahLst/>
              <a:cxnLst/>
              <a:rect l="l" t="t" r="r" b="b"/>
              <a:pathLst>
                <a:path w="3154" h="586" extrusionOk="0">
                  <a:moveTo>
                    <a:pt x="0" y="0"/>
                  </a:moveTo>
                  <a:cubicBezTo>
                    <a:pt x="1097" y="0"/>
                    <a:pt x="2163" y="207"/>
                    <a:pt x="3154" y="585"/>
                  </a:cubicBezTo>
                  <a:cubicBezTo>
                    <a:pt x="2163" y="202"/>
                    <a:pt x="1097" y="0"/>
                    <a:pt x="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2;p36">
              <a:extLst>
                <a:ext uri="{FF2B5EF4-FFF2-40B4-BE49-F238E27FC236}">
                  <a16:creationId xmlns:a16="http://schemas.microsoft.com/office/drawing/2014/main" id="{F64B88AE-71B6-4E2B-8D05-D7C8912DA357}"/>
                </a:ext>
              </a:extLst>
            </p:cNvPr>
            <p:cNvSpPr/>
            <p:nvPr/>
          </p:nvSpPr>
          <p:spPr>
            <a:xfrm>
              <a:off x="4516625" y="1488550"/>
              <a:ext cx="396000" cy="278950"/>
            </a:xfrm>
            <a:custGeom>
              <a:avLst/>
              <a:gdLst/>
              <a:ahLst/>
              <a:cxnLst/>
              <a:rect l="l" t="t" r="r" b="b"/>
              <a:pathLst>
                <a:path w="15840" h="11158" extrusionOk="0">
                  <a:moveTo>
                    <a:pt x="6907" y="0"/>
                  </a:moveTo>
                  <a:cubicBezTo>
                    <a:pt x="6231" y="0"/>
                    <a:pt x="5544" y="79"/>
                    <a:pt x="4862" y="239"/>
                  </a:cubicBezTo>
                  <a:cubicBezTo>
                    <a:pt x="4766" y="261"/>
                    <a:pt x="4676" y="288"/>
                    <a:pt x="4585" y="308"/>
                  </a:cubicBezTo>
                  <a:cubicBezTo>
                    <a:pt x="2700" y="824"/>
                    <a:pt x="1140" y="1938"/>
                    <a:pt x="0" y="3371"/>
                  </a:cubicBezTo>
                  <a:cubicBezTo>
                    <a:pt x="2567" y="8142"/>
                    <a:pt x="7583" y="11157"/>
                    <a:pt x="13016" y="11157"/>
                  </a:cubicBezTo>
                  <a:cubicBezTo>
                    <a:pt x="13826" y="11157"/>
                    <a:pt x="14635" y="11088"/>
                    <a:pt x="15456" y="10954"/>
                  </a:cubicBezTo>
                  <a:cubicBezTo>
                    <a:pt x="15764" y="9697"/>
                    <a:pt x="15839" y="8366"/>
                    <a:pt x="15557" y="7023"/>
                  </a:cubicBezTo>
                  <a:cubicBezTo>
                    <a:pt x="15540" y="6949"/>
                    <a:pt x="15525" y="6880"/>
                    <a:pt x="15508" y="6811"/>
                  </a:cubicBezTo>
                  <a:cubicBezTo>
                    <a:pt x="15141" y="5256"/>
                    <a:pt x="14385" y="3898"/>
                    <a:pt x="13372" y="2812"/>
                  </a:cubicBezTo>
                  <a:cubicBezTo>
                    <a:pt x="12452" y="1827"/>
                    <a:pt x="11317" y="1065"/>
                    <a:pt x="10061" y="585"/>
                  </a:cubicBezTo>
                  <a:cubicBezTo>
                    <a:pt x="9070" y="207"/>
                    <a:pt x="8004" y="0"/>
                    <a:pt x="6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3;p36">
              <a:extLst>
                <a:ext uri="{FF2B5EF4-FFF2-40B4-BE49-F238E27FC236}">
                  <a16:creationId xmlns:a16="http://schemas.microsoft.com/office/drawing/2014/main" id="{B128EA2D-BAFA-4D6A-A99B-17A4EFF1882D}"/>
                </a:ext>
              </a:extLst>
            </p:cNvPr>
            <p:cNvSpPr/>
            <p:nvPr/>
          </p:nvSpPr>
          <p:spPr>
            <a:xfrm>
              <a:off x="5177275" y="1821500"/>
              <a:ext cx="266700" cy="170600"/>
            </a:xfrm>
            <a:custGeom>
              <a:avLst/>
              <a:gdLst/>
              <a:ahLst/>
              <a:cxnLst/>
              <a:rect l="l" t="t" r="r" b="b"/>
              <a:pathLst>
                <a:path w="10668" h="6824" extrusionOk="0">
                  <a:moveTo>
                    <a:pt x="10668" y="6823"/>
                  </a:moveTo>
                  <a:lnTo>
                    <a:pt x="10668" y="6823"/>
                  </a:lnTo>
                  <a:lnTo>
                    <a:pt x="10668" y="6823"/>
                  </a:lnTo>
                  <a:close/>
                  <a:moveTo>
                    <a:pt x="5" y="241"/>
                  </a:moveTo>
                  <a:lnTo>
                    <a:pt x="0" y="241"/>
                  </a:lnTo>
                  <a:lnTo>
                    <a:pt x="5" y="241"/>
                  </a:lnTo>
                  <a:close/>
                  <a:moveTo>
                    <a:pt x="1763" y="0"/>
                  </a:moveTo>
                  <a:cubicBezTo>
                    <a:pt x="1198" y="22"/>
                    <a:pt x="629" y="96"/>
                    <a:pt x="59" y="230"/>
                  </a:cubicBezTo>
                  <a:cubicBezTo>
                    <a:pt x="629" y="96"/>
                    <a:pt x="1198" y="22"/>
                    <a:pt x="176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4;p36">
              <a:extLst>
                <a:ext uri="{FF2B5EF4-FFF2-40B4-BE49-F238E27FC236}">
                  <a16:creationId xmlns:a16="http://schemas.microsoft.com/office/drawing/2014/main" id="{012A1D7D-82BE-4486-9956-99646B0691BD}"/>
                </a:ext>
              </a:extLst>
            </p:cNvPr>
            <p:cNvSpPr/>
            <p:nvPr/>
          </p:nvSpPr>
          <p:spPr>
            <a:xfrm>
              <a:off x="5036675" y="1821375"/>
              <a:ext cx="415175" cy="282300"/>
            </a:xfrm>
            <a:custGeom>
              <a:avLst/>
              <a:gdLst/>
              <a:ahLst/>
              <a:cxnLst/>
              <a:rect l="l" t="t" r="r" b="b"/>
              <a:pathLst>
                <a:path w="16607" h="11292" extrusionOk="0">
                  <a:moveTo>
                    <a:pt x="7691" y="0"/>
                  </a:moveTo>
                  <a:cubicBezTo>
                    <a:pt x="7589" y="0"/>
                    <a:pt x="7488" y="5"/>
                    <a:pt x="7387" y="5"/>
                  </a:cubicBezTo>
                  <a:cubicBezTo>
                    <a:pt x="6822" y="27"/>
                    <a:pt x="6253" y="101"/>
                    <a:pt x="5683" y="235"/>
                  </a:cubicBezTo>
                  <a:cubicBezTo>
                    <a:pt x="5666" y="235"/>
                    <a:pt x="5656" y="241"/>
                    <a:pt x="5639" y="241"/>
                  </a:cubicBezTo>
                  <a:cubicBezTo>
                    <a:pt x="5634" y="246"/>
                    <a:pt x="5629" y="246"/>
                    <a:pt x="5629" y="246"/>
                  </a:cubicBezTo>
                  <a:lnTo>
                    <a:pt x="5624" y="246"/>
                  </a:lnTo>
                  <a:cubicBezTo>
                    <a:pt x="3137" y="843"/>
                    <a:pt x="1166" y="2445"/>
                    <a:pt x="0" y="4511"/>
                  </a:cubicBezTo>
                  <a:cubicBezTo>
                    <a:pt x="2706" y="8692"/>
                    <a:pt x="7382" y="11292"/>
                    <a:pt x="12420" y="11292"/>
                  </a:cubicBezTo>
                  <a:cubicBezTo>
                    <a:pt x="13549" y="11292"/>
                    <a:pt x="14694" y="11157"/>
                    <a:pt x="15839" y="10886"/>
                  </a:cubicBezTo>
                  <a:cubicBezTo>
                    <a:pt x="15993" y="10849"/>
                    <a:pt x="16137" y="10796"/>
                    <a:pt x="16292" y="10759"/>
                  </a:cubicBezTo>
                  <a:cubicBezTo>
                    <a:pt x="16568" y="9496"/>
                    <a:pt x="16606" y="8170"/>
                    <a:pt x="16292" y="6828"/>
                  </a:cubicBezTo>
                  <a:lnTo>
                    <a:pt x="16292" y="6812"/>
                  </a:lnTo>
                  <a:cubicBezTo>
                    <a:pt x="15328" y="2743"/>
                    <a:pt x="11695" y="0"/>
                    <a:pt x="7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5;p36">
              <a:extLst>
                <a:ext uri="{FF2B5EF4-FFF2-40B4-BE49-F238E27FC236}">
                  <a16:creationId xmlns:a16="http://schemas.microsoft.com/office/drawing/2014/main" id="{7DAC6D31-1FDD-4113-8038-0D4A2A912971}"/>
                </a:ext>
              </a:extLst>
            </p:cNvPr>
            <p:cNvSpPr/>
            <p:nvPr/>
          </p:nvSpPr>
          <p:spPr>
            <a:xfrm>
              <a:off x="4224100" y="2688400"/>
              <a:ext cx="382800" cy="91600"/>
            </a:xfrm>
            <a:custGeom>
              <a:avLst/>
              <a:gdLst/>
              <a:ahLst/>
              <a:cxnLst/>
              <a:rect l="l" t="t" r="r" b="b"/>
              <a:pathLst>
                <a:path w="15312" h="3664" extrusionOk="0">
                  <a:moveTo>
                    <a:pt x="15307" y="1"/>
                  </a:moveTo>
                  <a:lnTo>
                    <a:pt x="1" y="3627"/>
                  </a:lnTo>
                  <a:cubicBezTo>
                    <a:pt x="528" y="3654"/>
                    <a:pt x="1055" y="3664"/>
                    <a:pt x="1587" y="3664"/>
                  </a:cubicBezTo>
                  <a:cubicBezTo>
                    <a:pt x="4170" y="3664"/>
                    <a:pt x="6796" y="3366"/>
                    <a:pt x="9422" y="2742"/>
                  </a:cubicBezTo>
                  <a:cubicBezTo>
                    <a:pt x="11478" y="2258"/>
                    <a:pt x="13432" y="1572"/>
                    <a:pt x="15302" y="746"/>
                  </a:cubicBezTo>
                  <a:cubicBezTo>
                    <a:pt x="15312" y="501"/>
                    <a:pt x="15312" y="250"/>
                    <a:pt x="15307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6;p36">
              <a:extLst>
                <a:ext uri="{FF2B5EF4-FFF2-40B4-BE49-F238E27FC236}">
                  <a16:creationId xmlns:a16="http://schemas.microsoft.com/office/drawing/2014/main" id="{EC07762C-7994-4865-83E9-00930DD4904F}"/>
                </a:ext>
              </a:extLst>
            </p:cNvPr>
            <p:cNvSpPr/>
            <p:nvPr/>
          </p:nvSpPr>
          <p:spPr>
            <a:xfrm>
              <a:off x="3902175" y="2343550"/>
              <a:ext cx="704600" cy="435525"/>
            </a:xfrm>
            <a:custGeom>
              <a:avLst/>
              <a:gdLst/>
              <a:ahLst/>
              <a:cxnLst/>
              <a:rect l="l" t="t" r="r" b="b"/>
              <a:pathLst>
                <a:path w="28184" h="17421" extrusionOk="0">
                  <a:moveTo>
                    <a:pt x="14161" y="1"/>
                  </a:moveTo>
                  <a:cubicBezTo>
                    <a:pt x="13090" y="1"/>
                    <a:pt x="11999" y="124"/>
                    <a:pt x="10912" y="384"/>
                  </a:cubicBezTo>
                  <a:cubicBezTo>
                    <a:pt x="4373" y="1933"/>
                    <a:pt x="0" y="7819"/>
                    <a:pt x="107" y="14268"/>
                  </a:cubicBezTo>
                  <a:cubicBezTo>
                    <a:pt x="4069" y="16111"/>
                    <a:pt x="8399" y="17207"/>
                    <a:pt x="12878" y="17421"/>
                  </a:cubicBezTo>
                  <a:lnTo>
                    <a:pt x="28184" y="13795"/>
                  </a:lnTo>
                  <a:cubicBezTo>
                    <a:pt x="28179" y="13347"/>
                    <a:pt x="28152" y="12900"/>
                    <a:pt x="28103" y="12446"/>
                  </a:cubicBezTo>
                  <a:cubicBezTo>
                    <a:pt x="22804" y="9337"/>
                    <a:pt x="18161" y="5108"/>
                    <a:pt x="14550" y="6"/>
                  </a:cubicBezTo>
                  <a:cubicBezTo>
                    <a:pt x="14422" y="1"/>
                    <a:pt x="14294" y="1"/>
                    <a:pt x="14161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7;p36">
              <a:extLst>
                <a:ext uri="{FF2B5EF4-FFF2-40B4-BE49-F238E27FC236}">
                  <a16:creationId xmlns:a16="http://schemas.microsoft.com/office/drawing/2014/main" id="{51B77AD3-99AC-4797-B656-020AAFF4B41B}"/>
                </a:ext>
              </a:extLst>
            </p:cNvPr>
            <p:cNvSpPr/>
            <p:nvPr/>
          </p:nvSpPr>
          <p:spPr>
            <a:xfrm>
              <a:off x="4265900" y="2343700"/>
              <a:ext cx="338875" cy="311025"/>
            </a:xfrm>
            <a:custGeom>
              <a:avLst/>
              <a:gdLst/>
              <a:ahLst/>
              <a:cxnLst/>
              <a:rect l="l" t="t" r="r" b="b"/>
              <a:pathLst>
                <a:path w="13555" h="12441" extrusionOk="0">
                  <a:moveTo>
                    <a:pt x="1" y="0"/>
                  </a:moveTo>
                  <a:lnTo>
                    <a:pt x="1" y="0"/>
                  </a:lnTo>
                  <a:cubicBezTo>
                    <a:pt x="3612" y="5102"/>
                    <a:pt x="8255" y="9331"/>
                    <a:pt x="13554" y="12440"/>
                  </a:cubicBezTo>
                  <a:cubicBezTo>
                    <a:pt x="13490" y="11897"/>
                    <a:pt x="13400" y="11354"/>
                    <a:pt x="13272" y="10811"/>
                  </a:cubicBezTo>
                  <a:cubicBezTo>
                    <a:pt x="11770" y="4479"/>
                    <a:pt x="6210" y="176"/>
                    <a:pt x="1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8;p36">
              <a:extLst>
                <a:ext uri="{FF2B5EF4-FFF2-40B4-BE49-F238E27FC236}">
                  <a16:creationId xmlns:a16="http://schemas.microsoft.com/office/drawing/2014/main" id="{BDBFBD3D-B495-4E97-9DD9-EC791D444728}"/>
                </a:ext>
              </a:extLst>
            </p:cNvPr>
            <p:cNvSpPr/>
            <p:nvPr/>
          </p:nvSpPr>
          <p:spPr>
            <a:xfrm>
              <a:off x="164875" y="1833225"/>
              <a:ext cx="2258900" cy="3582175"/>
            </a:xfrm>
            <a:custGeom>
              <a:avLst/>
              <a:gdLst/>
              <a:ahLst/>
              <a:cxnLst/>
              <a:rect l="l" t="t" r="r" b="b"/>
              <a:pathLst>
                <a:path w="90356" h="143287" extrusionOk="0">
                  <a:moveTo>
                    <a:pt x="53133" y="1"/>
                  </a:moveTo>
                  <a:cubicBezTo>
                    <a:pt x="38793" y="1"/>
                    <a:pt x="25551" y="9331"/>
                    <a:pt x="21224" y="23774"/>
                  </a:cubicBezTo>
                  <a:lnTo>
                    <a:pt x="5284" y="101140"/>
                  </a:lnTo>
                  <a:cubicBezTo>
                    <a:pt x="0" y="118768"/>
                    <a:pt x="3011" y="136598"/>
                    <a:pt x="20638" y="141876"/>
                  </a:cubicBezTo>
                  <a:cubicBezTo>
                    <a:pt x="23828" y="142831"/>
                    <a:pt x="27048" y="143287"/>
                    <a:pt x="30216" y="143287"/>
                  </a:cubicBezTo>
                  <a:cubicBezTo>
                    <a:pt x="44557" y="143287"/>
                    <a:pt x="57801" y="133957"/>
                    <a:pt x="62125" y="119513"/>
                  </a:cubicBezTo>
                  <a:lnTo>
                    <a:pt x="85073" y="42893"/>
                  </a:lnTo>
                  <a:cubicBezTo>
                    <a:pt x="90356" y="25266"/>
                    <a:pt x="80344" y="6689"/>
                    <a:pt x="62711" y="1412"/>
                  </a:cubicBezTo>
                  <a:cubicBezTo>
                    <a:pt x="59521" y="456"/>
                    <a:pt x="56300" y="1"/>
                    <a:pt x="5313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9;p36">
              <a:extLst>
                <a:ext uri="{FF2B5EF4-FFF2-40B4-BE49-F238E27FC236}">
                  <a16:creationId xmlns:a16="http://schemas.microsoft.com/office/drawing/2014/main" id="{DF14D620-9181-457A-8AB1-A66DB1DAA2CD}"/>
                </a:ext>
              </a:extLst>
            </p:cNvPr>
            <p:cNvSpPr/>
            <p:nvPr/>
          </p:nvSpPr>
          <p:spPr>
            <a:xfrm>
              <a:off x="677225" y="5379050"/>
              <a:ext cx="950" cy="275"/>
            </a:xfrm>
            <a:custGeom>
              <a:avLst/>
              <a:gdLst/>
              <a:ahLst/>
              <a:cxnLst/>
              <a:rect l="l" t="t" r="r" b="b"/>
              <a:pathLst>
                <a:path w="38" h="11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1"/>
                    <a:pt x="6" y="1"/>
                    <a:pt x="11" y="6"/>
                  </a:cubicBezTo>
                  <a:cubicBezTo>
                    <a:pt x="11" y="1"/>
                    <a:pt x="6" y="1"/>
                    <a:pt x="0" y="1"/>
                  </a:cubicBezTo>
                  <a:close/>
                  <a:moveTo>
                    <a:pt x="27" y="6"/>
                  </a:moveTo>
                  <a:cubicBezTo>
                    <a:pt x="27" y="11"/>
                    <a:pt x="32" y="11"/>
                    <a:pt x="38" y="11"/>
                  </a:cubicBezTo>
                  <a:cubicBezTo>
                    <a:pt x="32" y="11"/>
                    <a:pt x="27" y="6"/>
                    <a:pt x="27" y="6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0;p36">
              <a:extLst>
                <a:ext uri="{FF2B5EF4-FFF2-40B4-BE49-F238E27FC236}">
                  <a16:creationId xmlns:a16="http://schemas.microsoft.com/office/drawing/2014/main" id="{9506A2F5-1C1A-4F07-B73B-5904330F2AA7}"/>
                </a:ext>
              </a:extLst>
            </p:cNvPr>
            <p:cNvSpPr/>
            <p:nvPr/>
          </p:nvSpPr>
          <p:spPr>
            <a:xfrm>
              <a:off x="226675" y="3499225"/>
              <a:ext cx="1887275" cy="1916175"/>
            </a:xfrm>
            <a:custGeom>
              <a:avLst/>
              <a:gdLst/>
              <a:ahLst/>
              <a:cxnLst/>
              <a:rect l="l" t="t" r="r" b="b"/>
              <a:pathLst>
                <a:path w="75491" h="76647" extrusionOk="0">
                  <a:moveTo>
                    <a:pt x="75491" y="1"/>
                  </a:moveTo>
                  <a:lnTo>
                    <a:pt x="75491" y="1"/>
                  </a:lnTo>
                  <a:cubicBezTo>
                    <a:pt x="72908" y="1592"/>
                    <a:pt x="70134" y="2934"/>
                    <a:pt x="67188" y="3979"/>
                  </a:cubicBezTo>
                  <a:cubicBezTo>
                    <a:pt x="61187" y="17394"/>
                    <a:pt x="51154" y="33046"/>
                    <a:pt x="35708" y="38447"/>
                  </a:cubicBezTo>
                  <a:cubicBezTo>
                    <a:pt x="23455" y="42734"/>
                    <a:pt x="11205" y="44560"/>
                    <a:pt x="500" y="47729"/>
                  </a:cubicBezTo>
                  <a:cubicBezTo>
                    <a:pt x="0" y="60271"/>
                    <a:pt x="4937" y="71146"/>
                    <a:pt x="17900" y="75157"/>
                  </a:cubicBezTo>
                  <a:cubicBezTo>
                    <a:pt x="17905" y="75157"/>
                    <a:pt x="17910" y="75162"/>
                    <a:pt x="17915" y="75162"/>
                  </a:cubicBezTo>
                  <a:lnTo>
                    <a:pt x="17921" y="75162"/>
                  </a:lnTo>
                  <a:cubicBezTo>
                    <a:pt x="17937" y="75167"/>
                    <a:pt x="17953" y="75172"/>
                    <a:pt x="17974" y="75177"/>
                  </a:cubicBezTo>
                  <a:lnTo>
                    <a:pt x="17979" y="75177"/>
                  </a:lnTo>
                  <a:cubicBezTo>
                    <a:pt x="17985" y="75182"/>
                    <a:pt x="17990" y="75182"/>
                    <a:pt x="17996" y="75182"/>
                  </a:cubicBezTo>
                  <a:lnTo>
                    <a:pt x="18001" y="75189"/>
                  </a:lnTo>
                  <a:cubicBezTo>
                    <a:pt x="18011" y="75189"/>
                    <a:pt x="18017" y="75194"/>
                    <a:pt x="18022" y="75194"/>
                  </a:cubicBezTo>
                  <a:cubicBezTo>
                    <a:pt x="18028" y="75194"/>
                    <a:pt x="18028" y="75194"/>
                    <a:pt x="18033" y="75199"/>
                  </a:cubicBezTo>
                  <a:lnTo>
                    <a:pt x="18049" y="75199"/>
                  </a:lnTo>
                  <a:cubicBezTo>
                    <a:pt x="18049" y="75204"/>
                    <a:pt x="18054" y="75204"/>
                    <a:pt x="18060" y="75204"/>
                  </a:cubicBezTo>
                  <a:cubicBezTo>
                    <a:pt x="18060" y="75204"/>
                    <a:pt x="18065" y="75204"/>
                    <a:pt x="18070" y="75209"/>
                  </a:cubicBezTo>
                  <a:lnTo>
                    <a:pt x="18086" y="75209"/>
                  </a:lnTo>
                  <a:cubicBezTo>
                    <a:pt x="18086" y="75214"/>
                    <a:pt x="18091" y="75214"/>
                    <a:pt x="18091" y="75214"/>
                  </a:cubicBezTo>
                  <a:cubicBezTo>
                    <a:pt x="18102" y="75214"/>
                    <a:pt x="18107" y="75220"/>
                    <a:pt x="18113" y="75220"/>
                  </a:cubicBezTo>
                  <a:cubicBezTo>
                    <a:pt x="18118" y="75220"/>
                    <a:pt x="18118" y="75220"/>
                    <a:pt x="18123" y="75226"/>
                  </a:cubicBezTo>
                  <a:lnTo>
                    <a:pt x="18139" y="75226"/>
                  </a:lnTo>
                  <a:cubicBezTo>
                    <a:pt x="18139" y="75231"/>
                    <a:pt x="18139" y="75231"/>
                    <a:pt x="18145" y="75231"/>
                  </a:cubicBezTo>
                  <a:cubicBezTo>
                    <a:pt x="18150" y="75231"/>
                    <a:pt x="18160" y="75236"/>
                    <a:pt x="18166" y="75236"/>
                  </a:cubicBezTo>
                  <a:cubicBezTo>
                    <a:pt x="21356" y="76189"/>
                    <a:pt x="24578" y="76647"/>
                    <a:pt x="27742" y="76647"/>
                  </a:cubicBezTo>
                  <a:cubicBezTo>
                    <a:pt x="29280" y="76647"/>
                    <a:pt x="30804" y="76541"/>
                    <a:pt x="32306" y="76327"/>
                  </a:cubicBezTo>
                  <a:cubicBezTo>
                    <a:pt x="44773" y="74592"/>
                    <a:pt x="55711" y="65831"/>
                    <a:pt x="59610" y="53013"/>
                  </a:cubicBezTo>
                  <a:cubicBezTo>
                    <a:pt x="59621" y="52981"/>
                    <a:pt x="59632" y="52949"/>
                    <a:pt x="59642" y="52917"/>
                  </a:cubicBezTo>
                  <a:cubicBezTo>
                    <a:pt x="59642" y="52910"/>
                    <a:pt x="59647" y="52900"/>
                    <a:pt x="59647" y="52895"/>
                  </a:cubicBezTo>
                  <a:cubicBezTo>
                    <a:pt x="59647" y="52890"/>
                    <a:pt x="59653" y="52878"/>
                    <a:pt x="59653" y="52873"/>
                  </a:cubicBezTo>
                  <a:lnTo>
                    <a:pt x="754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1;p36">
              <a:extLst>
                <a:ext uri="{FF2B5EF4-FFF2-40B4-BE49-F238E27FC236}">
                  <a16:creationId xmlns:a16="http://schemas.microsoft.com/office/drawing/2014/main" id="{7742D882-D8ED-4311-AF38-13E9B47076DD}"/>
                </a:ext>
              </a:extLst>
            </p:cNvPr>
            <p:cNvSpPr/>
            <p:nvPr/>
          </p:nvSpPr>
          <p:spPr>
            <a:xfrm>
              <a:off x="339700" y="1479550"/>
              <a:ext cx="2401100" cy="2182575"/>
            </a:xfrm>
            <a:custGeom>
              <a:avLst/>
              <a:gdLst/>
              <a:ahLst/>
              <a:cxnLst/>
              <a:rect l="l" t="t" r="r" b="b"/>
              <a:pathLst>
                <a:path w="96044" h="87303" extrusionOk="0">
                  <a:moveTo>
                    <a:pt x="48054" y="0"/>
                  </a:moveTo>
                  <a:cubicBezTo>
                    <a:pt x="44724" y="0"/>
                    <a:pt x="41342" y="384"/>
                    <a:pt x="37962" y="1184"/>
                  </a:cubicBezTo>
                  <a:cubicBezTo>
                    <a:pt x="14507" y="6744"/>
                    <a:pt x="0" y="30257"/>
                    <a:pt x="5555" y="53712"/>
                  </a:cubicBezTo>
                  <a:cubicBezTo>
                    <a:pt x="10309" y="73784"/>
                    <a:pt x="28219" y="87303"/>
                    <a:pt x="47986" y="87303"/>
                  </a:cubicBezTo>
                  <a:cubicBezTo>
                    <a:pt x="51317" y="87303"/>
                    <a:pt x="54700" y="86919"/>
                    <a:pt x="58082" y="86118"/>
                  </a:cubicBezTo>
                  <a:cubicBezTo>
                    <a:pt x="81531" y="80564"/>
                    <a:pt x="96044" y="57046"/>
                    <a:pt x="90489" y="33592"/>
                  </a:cubicBezTo>
                  <a:cubicBezTo>
                    <a:pt x="85730" y="13523"/>
                    <a:pt x="67821" y="0"/>
                    <a:pt x="4805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92;p36">
              <a:extLst>
                <a:ext uri="{FF2B5EF4-FFF2-40B4-BE49-F238E27FC236}">
                  <a16:creationId xmlns:a16="http://schemas.microsoft.com/office/drawing/2014/main" id="{FE80A6A9-E120-4278-9D5E-BBE9AF22CC1A}"/>
                </a:ext>
              </a:extLst>
            </p:cNvPr>
            <p:cNvSpPr/>
            <p:nvPr/>
          </p:nvSpPr>
          <p:spPr>
            <a:xfrm>
              <a:off x="2778450" y="1954300"/>
              <a:ext cx="416475" cy="197600"/>
            </a:xfrm>
            <a:custGeom>
              <a:avLst/>
              <a:gdLst/>
              <a:ahLst/>
              <a:cxnLst/>
              <a:rect l="l" t="t" r="r" b="b"/>
              <a:pathLst>
                <a:path w="16659" h="7904" extrusionOk="0">
                  <a:moveTo>
                    <a:pt x="13722" y="0"/>
                  </a:moveTo>
                  <a:cubicBezTo>
                    <a:pt x="13517" y="0"/>
                    <a:pt x="13309" y="24"/>
                    <a:pt x="13102" y="73"/>
                  </a:cubicBezTo>
                  <a:lnTo>
                    <a:pt x="2323" y="2630"/>
                  </a:lnTo>
                  <a:cubicBezTo>
                    <a:pt x="890" y="2971"/>
                    <a:pt x="1" y="4409"/>
                    <a:pt x="342" y="5847"/>
                  </a:cubicBezTo>
                  <a:cubicBezTo>
                    <a:pt x="629" y="7079"/>
                    <a:pt x="1730" y="7904"/>
                    <a:pt x="2944" y="7904"/>
                  </a:cubicBezTo>
                  <a:cubicBezTo>
                    <a:pt x="3146" y="7904"/>
                    <a:pt x="3352" y="7881"/>
                    <a:pt x="3558" y="7833"/>
                  </a:cubicBezTo>
                  <a:lnTo>
                    <a:pt x="14338" y="5277"/>
                  </a:lnTo>
                  <a:cubicBezTo>
                    <a:pt x="15776" y="4935"/>
                    <a:pt x="16659" y="3497"/>
                    <a:pt x="16324" y="2060"/>
                  </a:cubicBezTo>
                  <a:cubicBezTo>
                    <a:pt x="16032" y="829"/>
                    <a:pt x="14933" y="0"/>
                    <a:pt x="1372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93;p36">
              <a:extLst>
                <a:ext uri="{FF2B5EF4-FFF2-40B4-BE49-F238E27FC236}">
                  <a16:creationId xmlns:a16="http://schemas.microsoft.com/office/drawing/2014/main" id="{753F6B2F-6130-4B91-860E-AC312CC0883C}"/>
                </a:ext>
              </a:extLst>
            </p:cNvPr>
            <p:cNvSpPr/>
            <p:nvPr/>
          </p:nvSpPr>
          <p:spPr>
            <a:xfrm>
              <a:off x="3399150" y="1807300"/>
              <a:ext cx="416650" cy="197525"/>
            </a:xfrm>
            <a:custGeom>
              <a:avLst/>
              <a:gdLst/>
              <a:ahLst/>
              <a:cxnLst/>
              <a:rect l="l" t="t" r="r" b="b"/>
              <a:pathLst>
                <a:path w="16666" h="7901" extrusionOk="0">
                  <a:moveTo>
                    <a:pt x="13727" y="1"/>
                  </a:moveTo>
                  <a:cubicBezTo>
                    <a:pt x="13522" y="1"/>
                    <a:pt x="13315" y="24"/>
                    <a:pt x="13107" y="74"/>
                  </a:cubicBezTo>
                  <a:lnTo>
                    <a:pt x="2328" y="2625"/>
                  </a:lnTo>
                  <a:cubicBezTo>
                    <a:pt x="890" y="2965"/>
                    <a:pt x="1" y="4409"/>
                    <a:pt x="342" y="5841"/>
                  </a:cubicBezTo>
                  <a:cubicBezTo>
                    <a:pt x="633" y="7072"/>
                    <a:pt x="1733" y="7901"/>
                    <a:pt x="2942" y="7901"/>
                  </a:cubicBezTo>
                  <a:cubicBezTo>
                    <a:pt x="3145" y="7901"/>
                    <a:pt x="3352" y="7877"/>
                    <a:pt x="3558" y="7828"/>
                  </a:cubicBezTo>
                  <a:lnTo>
                    <a:pt x="14343" y="5277"/>
                  </a:lnTo>
                  <a:cubicBezTo>
                    <a:pt x="15776" y="4936"/>
                    <a:pt x="16665" y="3493"/>
                    <a:pt x="16324" y="2055"/>
                  </a:cubicBezTo>
                  <a:cubicBezTo>
                    <a:pt x="16032" y="829"/>
                    <a:pt x="14937" y="1"/>
                    <a:pt x="1372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94;p36">
              <a:extLst>
                <a:ext uri="{FF2B5EF4-FFF2-40B4-BE49-F238E27FC236}">
                  <a16:creationId xmlns:a16="http://schemas.microsoft.com/office/drawing/2014/main" id="{87E0B1D9-636E-47F5-8462-3013CA4BB0B7}"/>
                </a:ext>
              </a:extLst>
            </p:cNvPr>
            <p:cNvSpPr/>
            <p:nvPr/>
          </p:nvSpPr>
          <p:spPr>
            <a:xfrm>
              <a:off x="2239225" y="2546300"/>
              <a:ext cx="1093275" cy="993725"/>
            </a:xfrm>
            <a:custGeom>
              <a:avLst/>
              <a:gdLst/>
              <a:ahLst/>
              <a:cxnLst/>
              <a:rect l="l" t="t" r="r" b="b"/>
              <a:pathLst>
                <a:path w="43731" h="39749" extrusionOk="0">
                  <a:moveTo>
                    <a:pt x="21882" y="0"/>
                  </a:moveTo>
                  <a:cubicBezTo>
                    <a:pt x="20365" y="0"/>
                    <a:pt x="18823" y="175"/>
                    <a:pt x="17283" y="540"/>
                  </a:cubicBezTo>
                  <a:cubicBezTo>
                    <a:pt x="6605" y="3070"/>
                    <a:pt x="1" y="13774"/>
                    <a:pt x="2530" y="24452"/>
                  </a:cubicBezTo>
                  <a:cubicBezTo>
                    <a:pt x="4695" y="33590"/>
                    <a:pt x="12848" y="39749"/>
                    <a:pt x="21848" y="39749"/>
                  </a:cubicBezTo>
                  <a:cubicBezTo>
                    <a:pt x="23364" y="39749"/>
                    <a:pt x="24904" y="39574"/>
                    <a:pt x="26443" y="39210"/>
                  </a:cubicBezTo>
                  <a:cubicBezTo>
                    <a:pt x="37121" y="36680"/>
                    <a:pt x="43730" y="25969"/>
                    <a:pt x="41199" y="15291"/>
                  </a:cubicBezTo>
                  <a:cubicBezTo>
                    <a:pt x="39035" y="6154"/>
                    <a:pt x="30881" y="0"/>
                    <a:pt x="2188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95;p36">
              <a:extLst>
                <a:ext uri="{FF2B5EF4-FFF2-40B4-BE49-F238E27FC236}">
                  <a16:creationId xmlns:a16="http://schemas.microsoft.com/office/drawing/2014/main" id="{4CBC23FD-5DA4-46CA-89D4-362833B6C9EC}"/>
                </a:ext>
              </a:extLst>
            </p:cNvPr>
            <p:cNvSpPr/>
            <p:nvPr/>
          </p:nvSpPr>
          <p:spPr>
            <a:xfrm>
              <a:off x="2399425" y="2691775"/>
              <a:ext cx="772875" cy="702650"/>
            </a:xfrm>
            <a:custGeom>
              <a:avLst/>
              <a:gdLst/>
              <a:ahLst/>
              <a:cxnLst/>
              <a:rect l="l" t="t" r="r" b="b"/>
              <a:pathLst>
                <a:path w="30915" h="28106" extrusionOk="0">
                  <a:moveTo>
                    <a:pt x="15469" y="0"/>
                  </a:moveTo>
                  <a:cubicBezTo>
                    <a:pt x="14396" y="0"/>
                    <a:pt x="13306" y="124"/>
                    <a:pt x="12217" y="382"/>
                  </a:cubicBezTo>
                  <a:cubicBezTo>
                    <a:pt x="4670" y="2172"/>
                    <a:pt x="0" y="9745"/>
                    <a:pt x="1783" y="17291"/>
                  </a:cubicBezTo>
                  <a:cubicBezTo>
                    <a:pt x="3314" y="23753"/>
                    <a:pt x="9081" y="28105"/>
                    <a:pt x="15445" y="28105"/>
                  </a:cubicBezTo>
                  <a:cubicBezTo>
                    <a:pt x="16519" y="28105"/>
                    <a:pt x="17609" y="27981"/>
                    <a:pt x="18698" y="27723"/>
                  </a:cubicBezTo>
                  <a:cubicBezTo>
                    <a:pt x="26244" y="25934"/>
                    <a:pt x="30915" y="18367"/>
                    <a:pt x="29125" y="10814"/>
                  </a:cubicBezTo>
                  <a:cubicBezTo>
                    <a:pt x="27599" y="4353"/>
                    <a:pt x="21833" y="0"/>
                    <a:pt x="1546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96;p36">
              <a:extLst>
                <a:ext uri="{FF2B5EF4-FFF2-40B4-BE49-F238E27FC236}">
                  <a16:creationId xmlns:a16="http://schemas.microsoft.com/office/drawing/2014/main" id="{E074FAB8-B0A6-4F75-895F-E6310DC2A1E9}"/>
                </a:ext>
              </a:extLst>
            </p:cNvPr>
            <p:cNvSpPr/>
            <p:nvPr/>
          </p:nvSpPr>
          <p:spPr>
            <a:xfrm>
              <a:off x="3709375" y="2198000"/>
              <a:ext cx="1093125" cy="993750"/>
            </a:xfrm>
            <a:custGeom>
              <a:avLst/>
              <a:gdLst/>
              <a:ahLst/>
              <a:cxnLst/>
              <a:rect l="l" t="t" r="r" b="b"/>
              <a:pathLst>
                <a:path w="43725" h="39750" extrusionOk="0">
                  <a:moveTo>
                    <a:pt x="21879" y="0"/>
                  </a:moveTo>
                  <a:cubicBezTo>
                    <a:pt x="20362" y="0"/>
                    <a:pt x="18822" y="175"/>
                    <a:pt x="17282" y="540"/>
                  </a:cubicBezTo>
                  <a:cubicBezTo>
                    <a:pt x="6604" y="3070"/>
                    <a:pt x="0" y="13779"/>
                    <a:pt x="2524" y="24457"/>
                  </a:cubicBezTo>
                  <a:cubicBezTo>
                    <a:pt x="4690" y="33595"/>
                    <a:pt x="12846" y="39749"/>
                    <a:pt x="21845" y="39749"/>
                  </a:cubicBezTo>
                  <a:cubicBezTo>
                    <a:pt x="23362" y="39749"/>
                    <a:pt x="24903" y="39574"/>
                    <a:pt x="26443" y="39210"/>
                  </a:cubicBezTo>
                  <a:cubicBezTo>
                    <a:pt x="37120" y="36680"/>
                    <a:pt x="43725" y="25976"/>
                    <a:pt x="41195" y="15297"/>
                  </a:cubicBezTo>
                  <a:cubicBezTo>
                    <a:pt x="39029" y="6159"/>
                    <a:pt x="30877" y="0"/>
                    <a:pt x="2187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97;p36">
              <a:extLst>
                <a:ext uri="{FF2B5EF4-FFF2-40B4-BE49-F238E27FC236}">
                  <a16:creationId xmlns:a16="http://schemas.microsoft.com/office/drawing/2014/main" id="{492F98CA-2839-45C6-99A1-3AE775C2945D}"/>
                </a:ext>
              </a:extLst>
            </p:cNvPr>
            <p:cNvSpPr/>
            <p:nvPr/>
          </p:nvSpPr>
          <p:spPr>
            <a:xfrm>
              <a:off x="3869425" y="2343600"/>
              <a:ext cx="773025" cy="702675"/>
            </a:xfrm>
            <a:custGeom>
              <a:avLst/>
              <a:gdLst/>
              <a:ahLst/>
              <a:cxnLst/>
              <a:rect l="l" t="t" r="r" b="b"/>
              <a:pathLst>
                <a:path w="30921" h="28107" extrusionOk="0">
                  <a:moveTo>
                    <a:pt x="15472" y="1"/>
                  </a:moveTo>
                  <a:cubicBezTo>
                    <a:pt x="14400" y="1"/>
                    <a:pt x="13311" y="124"/>
                    <a:pt x="12222" y="382"/>
                  </a:cubicBezTo>
                  <a:cubicBezTo>
                    <a:pt x="4671" y="2172"/>
                    <a:pt x="0" y="9740"/>
                    <a:pt x="1790" y="17291"/>
                  </a:cubicBezTo>
                  <a:cubicBezTo>
                    <a:pt x="3321" y="23753"/>
                    <a:pt x="9084" y="28106"/>
                    <a:pt x="15447" y="28106"/>
                  </a:cubicBezTo>
                  <a:cubicBezTo>
                    <a:pt x="16520" y="28106"/>
                    <a:pt x="17609" y="27983"/>
                    <a:pt x="18699" y="27725"/>
                  </a:cubicBezTo>
                  <a:cubicBezTo>
                    <a:pt x="26250" y="25935"/>
                    <a:pt x="30920" y="18362"/>
                    <a:pt x="29131" y="10815"/>
                  </a:cubicBezTo>
                  <a:cubicBezTo>
                    <a:pt x="27600" y="4353"/>
                    <a:pt x="21833" y="1"/>
                    <a:pt x="1547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98;p36">
              <a:extLst>
                <a:ext uri="{FF2B5EF4-FFF2-40B4-BE49-F238E27FC236}">
                  <a16:creationId xmlns:a16="http://schemas.microsoft.com/office/drawing/2014/main" id="{9883AFB4-2E04-4393-975D-4B3475AA703B}"/>
                </a:ext>
              </a:extLst>
            </p:cNvPr>
            <p:cNvSpPr/>
            <p:nvPr/>
          </p:nvSpPr>
          <p:spPr>
            <a:xfrm>
              <a:off x="2727200" y="2691850"/>
              <a:ext cx="400625" cy="271225"/>
            </a:xfrm>
            <a:custGeom>
              <a:avLst/>
              <a:gdLst/>
              <a:ahLst/>
              <a:cxnLst/>
              <a:rect l="l" t="t" r="r" b="b"/>
              <a:pathLst>
                <a:path w="16025" h="10849" extrusionOk="0">
                  <a:moveTo>
                    <a:pt x="16025" y="10843"/>
                  </a:moveTo>
                  <a:lnTo>
                    <a:pt x="16025" y="10849"/>
                  </a:lnTo>
                  <a:lnTo>
                    <a:pt x="16025" y="10843"/>
                  </a:lnTo>
                  <a:close/>
                  <a:moveTo>
                    <a:pt x="16014" y="10811"/>
                  </a:moveTo>
                  <a:lnTo>
                    <a:pt x="16014" y="10811"/>
                  </a:lnTo>
                  <a:cubicBezTo>
                    <a:pt x="16020" y="10817"/>
                    <a:pt x="16020" y="10828"/>
                    <a:pt x="16020" y="10833"/>
                  </a:cubicBezTo>
                  <a:cubicBezTo>
                    <a:pt x="16020" y="10828"/>
                    <a:pt x="16020" y="10817"/>
                    <a:pt x="16014" y="10811"/>
                  </a:cubicBezTo>
                  <a:lnTo>
                    <a:pt x="16014" y="10811"/>
                  </a:lnTo>
                  <a:close/>
                  <a:moveTo>
                    <a:pt x="2247" y="1"/>
                  </a:moveTo>
                  <a:cubicBezTo>
                    <a:pt x="1507" y="6"/>
                    <a:pt x="757" y="70"/>
                    <a:pt x="0" y="198"/>
                  </a:cubicBezTo>
                  <a:cubicBezTo>
                    <a:pt x="757" y="70"/>
                    <a:pt x="1507" y="6"/>
                    <a:pt x="2247" y="1"/>
                  </a:cubicBezTo>
                  <a:close/>
                  <a:moveTo>
                    <a:pt x="2360" y="1"/>
                  </a:moveTo>
                  <a:lnTo>
                    <a:pt x="2360" y="1"/>
                  </a:lnTo>
                  <a:cubicBezTo>
                    <a:pt x="2610" y="1"/>
                    <a:pt x="2860" y="6"/>
                    <a:pt x="3110" y="16"/>
                  </a:cubicBezTo>
                  <a:cubicBezTo>
                    <a:pt x="2860" y="6"/>
                    <a:pt x="2610" y="1"/>
                    <a:pt x="236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99;p36">
              <a:extLst>
                <a:ext uri="{FF2B5EF4-FFF2-40B4-BE49-F238E27FC236}">
                  <a16:creationId xmlns:a16="http://schemas.microsoft.com/office/drawing/2014/main" id="{747BDE51-5188-4716-8918-0B8F4610CAFD}"/>
                </a:ext>
              </a:extLst>
            </p:cNvPr>
            <p:cNvSpPr/>
            <p:nvPr/>
          </p:nvSpPr>
          <p:spPr>
            <a:xfrm>
              <a:off x="338500" y="1480250"/>
              <a:ext cx="2331600" cy="1985375"/>
            </a:xfrm>
            <a:custGeom>
              <a:avLst/>
              <a:gdLst/>
              <a:ahLst/>
              <a:cxnLst/>
              <a:rect l="l" t="t" r="r" b="b"/>
              <a:pathLst>
                <a:path w="93264" h="79415" extrusionOk="0">
                  <a:moveTo>
                    <a:pt x="47987" y="0"/>
                  </a:moveTo>
                  <a:cubicBezTo>
                    <a:pt x="44659" y="0"/>
                    <a:pt x="41278" y="383"/>
                    <a:pt x="37898" y="1183"/>
                  </a:cubicBezTo>
                  <a:cubicBezTo>
                    <a:pt x="14491" y="6728"/>
                    <a:pt x="1" y="30165"/>
                    <a:pt x="5465" y="53572"/>
                  </a:cubicBezTo>
                  <a:cubicBezTo>
                    <a:pt x="12472" y="69294"/>
                    <a:pt x="28171" y="79415"/>
                    <a:pt x="45266" y="79415"/>
                  </a:cubicBezTo>
                  <a:cubicBezTo>
                    <a:pt x="48596" y="79415"/>
                    <a:pt x="51979" y="79031"/>
                    <a:pt x="55361" y="78229"/>
                  </a:cubicBezTo>
                  <a:cubicBezTo>
                    <a:pt x="78773" y="72686"/>
                    <a:pt x="93263" y="49247"/>
                    <a:pt x="87799" y="25841"/>
                  </a:cubicBezTo>
                  <a:cubicBezTo>
                    <a:pt x="80791" y="10118"/>
                    <a:pt x="65085" y="0"/>
                    <a:pt x="47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00;p36">
              <a:extLst>
                <a:ext uri="{FF2B5EF4-FFF2-40B4-BE49-F238E27FC236}">
                  <a16:creationId xmlns:a16="http://schemas.microsoft.com/office/drawing/2014/main" id="{A614D0D5-1D0D-4BDC-904C-C8FFD650F6A3}"/>
                </a:ext>
              </a:extLst>
            </p:cNvPr>
            <p:cNvSpPr/>
            <p:nvPr/>
          </p:nvSpPr>
          <p:spPr>
            <a:xfrm>
              <a:off x="899025" y="1927225"/>
              <a:ext cx="1319725" cy="1278450"/>
            </a:xfrm>
            <a:custGeom>
              <a:avLst/>
              <a:gdLst/>
              <a:ahLst/>
              <a:cxnLst/>
              <a:rect l="l" t="t" r="r" b="b"/>
              <a:pathLst>
                <a:path w="52789" h="51138" extrusionOk="0">
                  <a:moveTo>
                    <a:pt x="22299" y="1"/>
                  </a:moveTo>
                  <a:cubicBezTo>
                    <a:pt x="21670" y="1"/>
                    <a:pt x="21032" y="73"/>
                    <a:pt x="20393" y="225"/>
                  </a:cubicBezTo>
                  <a:cubicBezTo>
                    <a:pt x="15957" y="1274"/>
                    <a:pt x="13214" y="5721"/>
                    <a:pt x="14263" y="10157"/>
                  </a:cubicBezTo>
                  <a:lnTo>
                    <a:pt x="16463" y="19439"/>
                  </a:lnTo>
                  <a:lnTo>
                    <a:pt x="7174" y="21639"/>
                  </a:lnTo>
                  <a:cubicBezTo>
                    <a:pt x="2743" y="22693"/>
                    <a:pt x="0" y="27140"/>
                    <a:pt x="1050" y="31571"/>
                  </a:cubicBezTo>
                  <a:cubicBezTo>
                    <a:pt x="1948" y="35369"/>
                    <a:pt x="5335" y="37925"/>
                    <a:pt x="9075" y="37925"/>
                  </a:cubicBezTo>
                  <a:cubicBezTo>
                    <a:pt x="9704" y="37925"/>
                    <a:pt x="10343" y="37852"/>
                    <a:pt x="10982" y="37701"/>
                  </a:cubicBezTo>
                  <a:lnTo>
                    <a:pt x="20265" y="35502"/>
                  </a:lnTo>
                  <a:lnTo>
                    <a:pt x="22464" y="44789"/>
                  </a:lnTo>
                  <a:cubicBezTo>
                    <a:pt x="23366" y="48581"/>
                    <a:pt x="26755" y="51137"/>
                    <a:pt x="30490" y="51137"/>
                  </a:cubicBezTo>
                  <a:cubicBezTo>
                    <a:pt x="31119" y="51137"/>
                    <a:pt x="31758" y="51065"/>
                    <a:pt x="32396" y="50914"/>
                  </a:cubicBezTo>
                  <a:cubicBezTo>
                    <a:pt x="36833" y="49864"/>
                    <a:pt x="39576" y="45418"/>
                    <a:pt x="38526" y="40981"/>
                  </a:cubicBezTo>
                  <a:lnTo>
                    <a:pt x="36327" y="31699"/>
                  </a:lnTo>
                  <a:lnTo>
                    <a:pt x="45615" y="29499"/>
                  </a:lnTo>
                  <a:cubicBezTo>
                    <a:pt x="50046" y="28445"/>
                    <a:pt x="52788" y="23998"/>
                    <a:pt x="51740" y="19567"/>
                  </a:cubicBezTo>
                  <a:cubicBezTo>
                    <a:pt x="50842" y="15770"/>
                    <a:pt x="47455" y="13213"/>
                    <a:pt x="43716" y="13213"/>
                  </a:cubicBezTo>
                  <a:cubicBezTo>
                    <a:pt x="43086" y="13213"/>
                    <a:pt x="42447" y="13286"/>
                    <a:pt x="41807" y="13437"/>
                  </a:cubicBezTo>
                  <a:lnTo>
                    <a:pt x="32524" y="15637"/>
                  </a:lnTo>
                  <a:lnTo>
                    <a:pt x="30324" y="6348"/>
                  </a:lnTo>
                  <a:cubicBezTo>
                    <a:pt x="29422" y="2557"/>
                    <a:pt x="26034" y="1"/>
                    <a:pt x="22299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01;p36">
              <a:extLst>
                <a:ext uri="{FF2B5EF4-FFF2-40B4-BE49-F238E27FC236}">
                  <a16:creationId xmlns:a16="http://schemas.microsoft.com/office/drawing/2014/main" id="{5F22A4D7-6457-4AB5-B177-91A1B9E3B547}"/>
                </a:ext>
              </a:extLst>
            </p:cNvPr>
            <p:cNvSpPr/>
            <p:nvPr/>
          </p:nvSpPr>
          <p:spPr>
            <a:xfrm>
              <a:off x="1097125" y="1927225"/>
              <a:ext cx="1121625" cy="868075"/>
            </a:xfrm>
            <a:custGeom>
              <a:avLst/>
              <a:gdLst/>
              <a:ahLst/>
              <a:cxnLst/>
              <a:rect l="l" t="t" r="r" b="b"/>
              <a:pathLst>
                <a:path w="44865" h="34723" extrusionOk="0">
                  <a:moveTo>
                    <a:pt x="14375" y="1"/>
                  </a:moveTo>
                  <a:cubicBezTo>
                    <a:pt x="13746" y="1"/>
                    <a:pt x="13108" y="73"/>
                    <a:pt x="12469" y="225"/>
                  </a:cubicBezTo>
                  <a:cubicBezTo>
                    <a:pt x="8033" y="1274"/>
                    <a:pt x="5290" y="5721"/>
                    <a:pt x="6339" y="10157"/>
                  </a:cubicBezTo>
                  <a:lnTo>
                    <a:pt x="8539" y="19439"/>
                  </a:lnTo>
                  <a:lnTo>
                    <a:pt x="1" y="21462"/>
                  </a:lnTo>
                  <a:cubicBezTo>
                    <a:pt x="6088" y="29711"/>
                    <a:pt x="15837" y="34723"/>
                    <a:pt x="26278" y="34723"/>
                  </a:cubicBezTo>
                  <a:cubicBezTo>
                    <a:pt x="27211" y="34723"/>
                    <a:pt x="28149" y="34683"/>
                    <a:pt x="29090" y="34602"/>
                  </a:cubicBezTo>
                  <a:lnTo>
                    <a:pt x="28403" y="31699"/>
                  </a:lnTo>
                  <a:lnTo>
                    <a:pt x="37691" y="29499"/>
                  </a:lnTo>
                  <a:cubicBezTo>
                    <a:pt x="42122" y="28445"/>
                    <a:pt x="44864" y="23998"/>
                    <a:pt x="43816" y="19567"/>
                  </a:cubicBezTo>
                  <a:cubicBezTo>
                    <a:pt x="42918" y="15770"/>
                    <a:pt x="39531" y="13213"/>
                    <a:pt x="35792" y="13213"/>
                  </a:cubicBezTo>
                  <a:cubicBezTo>
                    <a:pt x="35162" y="13213"/>
                    <a:pt x="34523" y="13286"/>
                    <a:pt x="33883" y="13437"/>
                  </a:cubicBezTo>
                  <a:lnTo>
                    <a:pt x="24600" y="15637"/>
                  </a:lnTo>
                  <a:lnTo>
                    <a:pt x="22400" y="6348"/>
                  </a:lnTo>
                  <a:cubicBezTo>
                    <a:pt x="21498" y="2557"/>
                    <a:pt x="18110" y="1"/>
                    <a:pt x="1437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602;p36">
            <a:extLst>
              <a:ext uri="{FF2B5EF4-FFF2-40B4-BE49-F238E27FC236}">
                <a16:creationId xmlns:a16="http://schemas.microsoft.com/office/drawing/2014/main" id="{DD642043-3FDC-47D6-BC64-022B99C44FF5}"/>
              </a:ext>
            </a:extLst>
          </p:cNvPr>
          <p:cNvSpPr/>
          <p:nvPr/>
        </p:nvSpPr>
        <p:spPr>
          <a:xfrm>
            <a:off x="5813606" y="0"/>
            <a:ext cx="1548450" cy="2745675"/>
          </a:xfrm>
          <a:custGeom>
            <a:avLst/>
            <a:gdLst/>
            <a:ahLst/>
            <a:cxnLst/>
            <a:rect l="l" t="t" r="r" b="b"/>
            <a:pathLst>
              <a:path w="61938" h="109827" extrusionOk="0">
                <a:moveTo>
                  <a:pt x="43947" y="109827"/>
                </a:moveTo>
                <a:cubicBezTo>
                  <a:pt x="46710" y="100354"/>
                  <a:pt x="67383" y="68236"/>
                  <a:pt x="60525" y="52990"/>
                </a:cubicBezTo>
                <a:cubicBezTo>
                  <a:pt x="53667" y="37745"/>
                  <a:pt x="11335" y="27186"/>
                  <a:pt x="2799" y="18354"/>
                </a:cubicBezTo>
                <a:cubicBezTo>
                  <a:pt x="-5736" y="9522"/>
                  <a:pt x="8227" y="3059"/>
                  <a:pt x="9312" y="0"/>
                </a:cubicBez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B3D8B87-5349-452B-90F2-0CF6B421491B}"/>
              </a:ext>
            </a:extLst>
          </p:cNvPr>
          <p:cNvSpPr txBox="1">
            <a:spLocks/>
          </p:cNvSpPr>
          <p:nvPr/>
        </p:nvSpPr>
        <p:spPr>
          <a:xfrm>
            <a:off x="3132185" y="449356"/>
            <a:ext cx="2879630" cy="596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cs typeface="Arial" panose="020B0604020202020204" pitchFamily="34" charset="0"/>
              </a:rPr>
              <a:t>Slogan </a:t>
            </a:r>
          </a:p>
        </p:txBody>
      </p:sp>
      <p:pic>
        <p:nvPicPr>
          <p:cNvPr id="6" name="Google Shape;1216;p59">
            <a:extLst>
              <a:ext uri="{FF2B5EF4-FFF2-40B4-BE49-F238E27FC236}">
                <a16:creationId xmlns:a16="http://schemas.microsoft.com/office/drawing/2014/main" id="{C571F9A2-E573-4202-B60E-A2CA4F6E0AD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274842D-530F-466E-A317-EE9C579EDDA6}"/>
              </a:ext>
            </a:extLst>
          </p:cNvPr>
          <p:cNvSpPr/>
          <p:nvPr/>
        </p:nvSpPr>
        <p:spPr>
          <a:xfrm>
            <a:off x="437685" y="1119025"/>
            <a:ext cx="3321515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accent2"/>
                </a:solidFill>
                <a:latin typeface="Lucida Handwriting" panose="03010101010101010101" pitchFamily="66" charset="0"/>
                <a:ea typeface="Arial" panose="020B0604020202020204" pitchFamily="34" charset="0"/>
              </a:rPr>
              <a:t>“Não quero ser o mesmo, quero ser </a:t>
            </a:r>
            <a:r>
              <a:rPr lang="pt-BR" sz="2000" dirty="0" err="1">
                <a:solidFill>
                  <a:schemeClr val="accent2"/>
                </a:solidFill>
                <a:latin typeface="Lucida Handwriting" panose="03010101010101010101" pitchFamily="66" charset="0"/>
                <a:ea typeface="Arial" panose="020B0604020202020204" pitchFamily="34" charset="0"/>
              </a:rPr>
              <a:t>Duozada</a:t>
            </a:r>
            <a:r>
              <a:rPr lang="pt-BR" sz="2000" dirty="0">
                <a:solidFill>
                  <a:schemeClr val="accent2"/>
                </a:solidFill>
                <a:latin typeface="Lucida Handwriting" panose="03010101010101010101" pitchFamily="66" charset="0"/>
                <a:ea typeface="Arial" panose="020B0604020202020204" pitchFamily="34" charset="0"/>
              </a:rPr>
              <a:t>!”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BFB98A4-D6A8-480B-B5EE-34C28BC77102}"/>
              </a:ext>
            </a:extLst>
          </p:cNvPr>
          <p:cNvSpPr/>
          <p:nvPr/>
        </p:nvSpPr>
        <p:spPr>
          <a:xfrm>
            <a:off x="5658103" y="1580689"/>
            <a:ext cx="2922595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accent2"/>
                </a:solidFill>
                <a:latin typeface="Lucida Handwriting" panose="03010101010101010101" pitchFamily="66" charset="0"/>
                <a:ea typeface="Arial" panose="020B0604020202020204" pitchFamily="34" charset="0"/>
              </a:rPr>
              <a:t>“Vai de </a:t>
            </a:r>
            <a:r>
              <a:rPr lang="pt-BR" sz="2000" dirty="0" err="1">
                <a:solidFill>
                  <a:schemeClr val="accent2"/>
                </a:solidFill>
                <a:latin typeface="Lucida Handwriting" panose="03010101010101010101" pitchFamily="66" charset="0"/>
                <a:ea typeface="Arial" panose="020B0604020202020204" pitchFamily="34" charset="0"/>
              </a:rPr>
              <a:t>Duozada</a:t>
            </a:r>
            <a:r>
              <a:rPr lang="pt-BR" sz="2000" dirty="0">
                <a:solidFill>
                  <a:schemeClr val="accent2"/>
                </a:solidFill>
                <a:latin typeface="Lucida Handwriting" panose="03010101010101010101" pitchFamily="66" charset="0"/>
                <a:ea typeface="Arial" panose="020B0604020202020204" pitchFamily="34" charset="0"/>
              </a:rPr>
              <a:t>!”</a:t>
            </a:r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45270F65-E170-4861-BD9F-0989494FE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54067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34B5C93-D638-4D8F-AD0D-6AE5B5D40C72}"/>
              </a:ext>
            </a:extLst>
          </p:cNvPr>
          <p:cNvSpPr/>
          <p:nvPr/>
        </p:nvSpPr>
        <p:spPr>
          <a:xfrm>
            <a:off x="328097" y="171352"/>
            <a:ext cx="7223452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>
              <a:lnSpc>
                <a:spcPct val="150000"/>
              </a:lnSpc>
              <a:spcBef>
                <a:spcPts val="200"/>
              </a:spcBef>
            </a:pPr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Business </a:t>
            </a:r>
            <a:r>
              <a:rPr lang="pt-BR" sz="4000" b="1" dirty="0" err="1">
                <a:solidFill>
                  <a:schemeClr val="accent2"/>
                </a:solidFill>
                <a:latin typeface="Lucida Handwriting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000" b="1" dirty="0" err="1">
                <a:solidFill>
                  <a:schemeClr val="accent2"/>
                </a:solidFill>
                <a:latin typeface="Lucida Handwriting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Canvas</a:t>
            </a:r>
            <a:endParaRPr lang="pt-BR" sz="4000" b="1" dirty="0">
              <a:solidFill>
                <a:schemeClr val="accent2"/>
              </a:solidFill>
              <a:latin typeface="Lucida Handwriting" panose="03010101010101010101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 descr="Uma imagem contendo texto, screenshot, verde, de madeira&#10;&#10;Descrição gerada automaticamente">
            <a:extLst>
              <a:ext uri="{FF2B5EF4-FFF2-40B4-BE49-F238E27FC236}">
                <a16:creationId xmlns:a16="http://schemas.microsoft.com/office/drawing/2014/main" id="{CF59884A-4B4A-42C1-9A1D-7D90C943D43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2" b="14194"/>
          <a:stretch/>
        </p:blipFill>
        <p:spPr>
          <a:xfrm>
            <a:off x="937696" y="1008470"/>
            <a:ext cx="7223452" cy="4033429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24BA0A7E-1E2B-4AC2-985B-0C556EB98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F8955EF-CBDA-4DF2-B52C-FD327F12E2D9}"/>
              </a:ext>
            </a:extLst>
          </p:cNvPr>
          <p:cNvSpPr/>
          <p:nvPr/>
        </p:nvSpPr>
        <p:spPr>
          <a:xfrm>
            <a:off x="1724904" y="194116"/>
            <a:ext cx="5694188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>
              <a:lnSpc>
                <a:spcPct val="150000"/>
              </a:lnSpc>
              <a:spcBef>
                <a:spcPts val="200"/>
              </a:spcBef>
            </a:pPr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Desenvolvimento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D5FEEC5-417C-4D00-8499-61F909828342}"/>
              </a:ext>
            </a:extLst>
          </p:cNvPr>
          <p:cNvSpPr txBox="1"/>
          <p:nvPr/>
        </p:nvSpPr>
        <p:spPr>
          <a:xfrm>
            <a:off x="748095" y="3545740"/>
            <a:ext cx="1953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accent3"/>
                </a:solidFill>
              </a:rPr>
              <a:t>Brainstorming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5959437-062B-4960-ACD0-3121B539C77E}"/>
              </a:ext>
            </a:extLst>
          </p:cNvPr>
          <p:cNvSpPr txBox="1"/>
          <p:nvPr/>
        </p:nvSpPr>
        <p:spPr>
          <a:xfrm>
            <a:off x="3289964" y="3545740"/>
            <a:ext cx="2564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accent3"/>
                </a:solidFill>
              </a:rPr>
              <a:t>Pesquisa de campo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11C11A-A2E9-4CEB-B307-516179A89E1E}"/>
              </a:ext>
            </a:extLst>
          </p:cNvPr>
          <p:cNvSpPr txBox="1"/>
          <p:nvPr/>
        </p:nvSpPr>
        <p:spPr>
          <a:xfrm>
            <a:off x="6328971" y="3546769"/>
            <a:ext cx="2564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accent3"/>
                </a:solidFill>
              </a:rPr>
              <a:t>Design </a:t>
            </a:r>
            <a:r>
              <a:rPr lang="pt-BR" sz="2000" b="1" dirty="0" err="1">
                <a:solidFill>
                  <a:schemeClr val="accent3"/>
                </a:solidFill>
              </a:rPr>
              <a:t>Thinking</a:t>
            </a:r>
            <a:endParaRPr lang="pt-BR" sz="2000" b="1" dirty="0">
              <a:solidFill>
                <a:schemeClr val="accent3"/>
              </a:solidFill>
            </a:endParaRPr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596C0436-6BEC-4DBD-8D79-C839F5626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7" y="364291"/>
            <a:ext cx="860729" cy="860729"/>
          </a:xfrm>
          <a:prstGeom prst="rect">
            <a:avLst/>
          </a:prstGeom>
        </p:spPr>
      </p:pic>
      <p:pic>
        <p:nvPicPr>
          <p:cNvPr id="8" name="Imagem 7" descr="Uma imagem contendo basquete, guarda-chuva, colorido, atletismo&#10;&#10;Descrição gerada automaticamente">
            <a:extLst>
              <a:ext uri="{FF2B5EF4-FFF2-40B4-BE49-F238E27FC236}">
                <a16:creationId xmlns:a16="http://schemas.microsoft.com/office/drawing/2014/main" id="{3677994B-0E79-4202-9320-E17212E2F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292"/>
            <a:ext cx="3747023" cy="3600026"/>
          </a:xfrm>
          <a:prstGeom prst="rect">
            <a:avLst/>
          </a:prstGeom>
        </p:spPr>
      </p:pic>
      <p:pic>
        <p:nvPicPr>
          <p:cNvPr id="9" name="Imagem 8" descr="Uma imagem contendo cd&#10;&#10;Descrição gerada automaticamente">
            <a:extLst>
              <a:ext uri="{FF2B5EF4-FFF2-40B4-BE49-F238E27FC236}">
                <a16:creationId xmlns:a16="http://schemas.microsoft.com/office/drawing/2014/main" id="{DE6424E1-606E-4A88-9DB7-F50AF4A45A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 t="4286" r="5194" b="6129"/>
          <a:stretch/>
        </p:blipFill>
        <p:spPr>
          <a:xfrm>
            <a:off x="3383831" y="1008464"/>
            <a:ext cx="2376337" cy="2364797"/>
          </a:xfrm>
          <a:prstGeom prst="ellipse">
            <a:avLst/>
          </a:prstGeom>
          <a:ln w="190500" cap="rnd">
            <a:noFill/>
            <a:prstDash val="solid"/>
          </a:ln>
          <a:effectLst/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0579C29-B6D7-4CC6-AA6C-60BAC0C4A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467" y="819103"/>
            <a:ext cx="2743517" cy="2743517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1F026D6-9641-47A3-9F70-2BBB2568F23F}"/>
              </a:ext>
            </a:extLst>
          </p:cNvPr>
          <p:cNvSpPr/>
          <p:nvPr/>
        </p:nvSpPr>
        <p:spPr>
          <a:xfrm>
            <a:off x="813432" y="4609094"/>
            <a:ext cx="7246835" cy="43698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4A0A6BA-804A-4777-8B7F-E86D6209CFD0}"/>
              </a:ext>
            </a:extLst>
          </p:cNvPr>
          <p:cNvSpPr txBox="1"/>
          <p:nvPr/>
        </p:nvSpPr>
        <p:spPr>
          <a:xfrm>
            <a:off x="525334" y="3964319"/>
            <a:ext cx="26963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accent2"/>
                </a:solidFill>
                <a:latin typeface="Arial Nova" panose="020B0504020202020204" pitchFamily="34" charset="0"/>
              </a:rPr>
              <a:t>Usada para escolher qual o melhor projeto para ser desenvolvido.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65CC5A4-AEB6-43B4-A576-BBB0F68DF4F3}"/>
              </a:ext>
            </a:extLst>
          </p:cNvPr>
          <p:cNvSpPr txBox="1"/>
          <p:nvPr/>
        </p:nvSpPr>
        <p:spPr>
          <a:xfrm>
            <a:off x="3223821" y="3945849"/>
            <a:ext cx="26963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accent2"/>
                </a:solidFill>
                <a:latin typeface="Arial Nova" panose="020B0504020202020204" pitchFamily="34" charset="0"/>
              </a:rPr>
              <a:t>Usado para ver o acolhimento do público, opinião sobre o aplicativo e sugestões.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E59859C-43DB-4A79-BBF5-447B2E8E78D5}"/>
              </a:ext>
            </a:extLst>
          </p:cNvPr>
          <p:cNvSpPr txBox="1"/>
          <p:nvPr/>
        </p:nvSpPr>
        <p:spPr>
          <a:xfrm>
            <a:off x="6020116" y="3955170"/>
            <a:ext cx="2696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accent2"/>
                </a:solidFill>
                <a:latin typeface="Arial Nova" panose="020B0504020202020204" pitchFamily="34" charset="0"/>
              </a:rPr>
              <a:t>Utilizado como orientação de como continuar o projeto.</a:t>
            </a:r>
          </a:p>
        </p:txBody>
      </p:sp>
    </p:spTree>
    <p:extLst>
      <p:ext uri="{BB962C8B-B14F-4D97-AF65-F5344CB8AC3E}">
        <p14:creationId xmlns:p14="http://schemas.microsoft.com/office/powerpoint/2010/main" val="1925306144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08D7CD76-DD7D-404B-BCEB-FE108AB98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71" y="136308"/>
            <a:ext cx="419158" cy="304843"/>
          </a:xfrm>
          <a:prstGeom prst="rect">
            <a:avLst/>
          </a:prstGeom>
        </p:spPr>
      </p:pic>
      <p:grpSp>
        <p:nvGrpSpPr>
          <p:cNvPr id="10" name="Google Shape;1042;p55">
            <a:extLst>
              <a:ext uri="{FF2B5EF4-FFF2-40B4-BE49-F238E27FC236}">
                <a16:creationId xmlns:a16="http://schemas.microsoft.com/office/drawing/2014/main" id="{F219887D-B286-4759-8938-22118AD33A98}"/>
              </a:ext>
            </a:extLst>
          </p:cNvPr>
          <p:cNvGrpSpPr/>
          <p:nvPr/>
        </p:nvGrpSpPr>
        <p:grpSpPr>
          <a:xfrm>
            <a:off x="1563198" y="837623"/>
            <a:ext cx="6017604" cy="4305877"/>
            <a:chOff x="720010" y="1419647"/>
            <a:chExt cx="4021500" cy="3062887"/>
          </a:xfrm>
        </p:grpSpPr>
        <p:sp>
          <p:nvSpPr>
            <p:cNvPr id="11" name="Google Shape;1043;p55">
              <a:extLst>
                <a:ext uri="{FF2B5EF4-FFF2-40B4-BE49-F238E27FC236}">
                  <a16:creationId xmlns:a16="http://schemas.microsoft.com/office/drawing/2014/main" id="{778F43CD-3FD2-4C5E-B2B4-F6A12E249AC0}"/>
                </a:ext>
              </a:extLst>
            </p:cNvPr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4;p55">
              <a:extLst>
                <a:ext uri="{FF2B5EF4-FFF2-40B4-BE49-F238E27FC236}">
                  <a16:creationId xmlns:a16="http://schemas.microsoft.com/office/drawing/2014/main" id="{BA998785-B2C5-4AAA-96FF-D3B7F091A179}"/>
                </a:ext>
              </a:extLst>
            </p:cNvPr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5;p55">
              <a:extLst>
                <a:ext uri="{FF2B5EF4-FFF2-40B4-BE49-F238E27FC236}">
                  <a16:creationId xmlns:a16="http://schemas.microsoft.com/office/drawing/2014/main" id="{F20D9519-6A2D-4651-8383-72E763B9E3EA}"/>
                </a:ext>
              </a:extLst>
            </p:cNvPr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6;p55">
              <a:extLst>
                <a:ext uri="{FF2B5EF4-FFF2-40B4-BE49-F238E27FC236}">
                  <a16:creationId xmlns:a16="http://schemas.microsoft.com/office/drawing/2014/main" id="{05EBCD35-962C-48EB-BDC2-6C5B98825E4F}"/>
                </a:ext>
              </a:extLst>
            </p:cNvPr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" name="Google Shape;1047;p55">
              <a:extLst>
                <a:ext uri="{FF2B5EF4-FFF2-40B4-BE49-F238E27FC236}">
                  <a16:creationId xmlns:a16="http://schemas.microsoft.com/office/drawing/2014/main" id="{04DA346A-CB9E-42A7-839A-FE73419115C2}"/>
                </a:ext>
              </a:extLst>
            </p:cNvPr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A394FF89-7D5A-492E-9A43-EDC1F9D1911D}"/>
              </a:ext>
            </a:extLst>
          </p:cNvPr>
          <p:cNvSpPr/>
          <p:nvPr/>
        </p:nvSpPr>
        <p:spPr>
          <a:xfrm>
            <a:off x="1429619" y="-140154"/>
            <a:ext cx="6519734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>
              <a:lnSpc>
                <a:spcPct val="150000"/>
              </a:lnSpc>
              <a:spcBef>
                <a:spcPts val="200"/>
              </a:spcBef>
            </a:pPr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Softwares Utilizados</a:t>
            </a:r>
          </a:p>
        </p:txBody>
      </p:sp>
      <p:pic>
        <p:nvPicPr>
          <p:cNvPr id="21" name="Imagem 20" descr="Logotipo, Ícone&#10;&#10;Descrição gerada automaticamente">
            <a:extLst>
              <a:ext uri="{FF2B5EF4-FFF2-40B4-BE49-F238E27FC236}">
                <a16:creationId xmlns:a16="http://schemas.microsoft.com/office/drawing/2014/main" id="{C16E7B55-F493-4EF4-A6EF-6602DFD85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680" y="1175657"/>
            <a:ext cx="1018232" cy="1018232"/>
          </a:xfrm>
          <a:prstGeom prst="rect">
            <a:avLst/>
          </a:prstGeom>
        </p:spPr>
      </p:pic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35C4068A-E997-4D4B-A851-BEA5B1437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816" y="1175657"/>
            <a:ext cx="1018232" cy="1018232"/>
          </a:xfrm>
          <a:prstGeom prst="rect">
            <a:avLst/>
          </a:prstGeom>
        </p:spPr>
      </p:pic>
      <p:pic>
        <p:nvPicPr>
          <p:cNvPr id="29" name="Imagem 28" descr="Logotipo&#10;&#10;Descrição gerada automaticamente">
            <a:extLst>
              <a:ext uri="{FF2B5EF4-FFF2-40B4-BE49-F238E27FC236}">
                <a16:creationId xmlns:a16="http://schemas.microsoft.com/office/drawing/2014/main" id="{799EEC23-152A-4414-B151-5BBAF2824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485" y="1175657"/>
            <a:ext cx="1018232" cy="1018232"/>
          </a:xfrm>
          <a:prstGeom prst="rect">
            <a:avLst/>
          </a:prstGeom>
        </p:spPr>
      </p:pic>
      <p:pic>
        <p:nvPicPr>
          <p:cNvPr id="31" name="Imagem 30" descr="Uma imagem contendo Logotipo&#10;&#10;Descrição gerada automaticamente">
            <a:extLst>
              <a:ext uri="{FF2B5EF4-FFF2-40B4-BE49-F238E27FC236}">
                <a16:creationId xmlns:a16="http://schemas.microsoft.com/office/drawing/2014/main" id="{CA79DFAA-97B3-49FF-8AC7-6B12C1C78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7829" y="1517776"/>
            <a:ext cx="1804036" cy="250874"/>
          </a:xfrm>
          <a:prstGeom prst="rect">
            <a:avLst/>
          </a:prstGeom>
        </p:spPr>
      </p:pic>
      <p:pic>
        <p:nvPicPr>
          <p:cNvPr id="33" name="Imagem 32" descr="Uma imagem contendo Ícone&#10;&#10;Descrição gerada automaticamente">
            <a:extLst>
              <a:ext uri="{FF2B5EF4-FFF2-40B4-BE49-F238E27FC236}">
                <a16:creationId xmlns:a16="http://schemas.microsoft.com/office/drawing/2014/main" id="{5C9D8E9B-D342-4C7F-8933-E048509ADF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6671" y="2593756"/>
            <a:ext cx="1270290" cy="1270290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14033377-C63A-42EC-A39F-688F7C043C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5588" y="2667099"/>
            <a:ext cx="1046129" cy="1018232"/>
          </a:xfrm>
          <a:prstGeom prst="rect">
            <a:avLst/>
          </a:prstGeom>
        </p:spPr>
      </p:pic>
      <p:pic>
        <p:nvPicPr>
          <p:cNvPr id="37" name="Imagem 36" descr="Logotipo&#10;&#10;Descrição gerada automaticamente">
            <a:extLst>
              <a:ext uri="{FF2B5EF4-FFF2-40B4-BE49-F238E27FC236}">
                <a16:creationId xmlns:a16="http://schemas.microsoft.com/office/drawing/2014/main" id="{CAD6332D-F07C-4192-B2C1-F6A21C2F1A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0731" y="2717819"/>
            <a:ext cx="1018232" cy="1018232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B836A768-B3E8-4443-B00E-4F0DC94436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6415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E45C73-31A0-4B3D-8BE2-4811D6160A12}"/>
              </a:ext>
            </a:extLst>
          </p:cNvPr>
          <p:cNvSpPr txBox="1"/>
          <p:nvPr/>
        </p:nvSpPr>
        <p:spPr>
          <a:xfrm>
            <a:off x="1520456" y="418863"/>
            <a:ext cx="6103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  <a:latin typeface="Lucida Handwriting" panose="03010101010101010101" pitchFamily="66" charset="0"/>
              </a:rPr>
              <a:t>Problemática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2E6478-8EAE-4343-95D6-2EBD74D98F3F}"/>
              </a:ext>
            </a:extLst>
          </p:cNvPr>
          <p:cNvSpPr/>
          <p:nvPr/>
        </p:nvSpPr>
        <p:spPr>
          <a:xfrm>
            <a:off x="430305" y="1399910"/>
            <a:ext cx="8283388" cy="2805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pt-BR" sz="2000" dirty="0">
                <a:solidFill>
                  <a:schemeClr val="accent2"/>
                </a:solidFill>
                <a:latin typeface="+mn-lt"/>
              </a:rPr>
              <a:t>	</a:t>
            </a:r>
            <a:r>
              <a:rPr lang="pt-BR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a falta de nivelamento das jogabilidades nas formações das partidas acompanha em proporção a popularidade dos games, logo um aplicativo que o atendesse seria válida? </a:t>
            </a:r>
          </a:p>
          <a:p>
            <a:pPr algn="just" fontAlgn="base">
              <a:lnSpc>
                <a:spcPct val="150000"/>
              </a:lnSpc>
            </a:pPr>
            <a:r>
              <a:rPr lang="pt-BR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 união dos jogadores para aprenderem um com o outro e a criação de vínculos pessoais nesse processo dentro de um ambiente eletrônico, poderia ser viável?  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0AB21910-7830-448C-AA05-1233E15F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24065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6936D4D-D7AB-437A-9ECD-399901E3D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71" y="136308"/>
            <a:ext cx="419158" cy="304843"/>
          </a:xfrm>
          <a:prstGeom prst="rect">
            <a:avLst/>
          </a:prstGeom>
        </p:spPr>
      </p:pic>
      <p:grpSp>
        <p:nvGrpSpPr>
          <p:cNvPr id="3" name="Google Shape;1029;p54">
            <a:extLst>
              <a:ext uri="{FF2B5EF4-FFF2-40B4-BE49-F238E27FC236}">
                <a16:creationId xmlns:a16="http://schemas.microsoft.com/office/drawing/2014/main" id="{9A70770D-0FD2-4287-BC40-C80DE5B42DAE}"/>
              </a:ext>
            </a:extLst>
          </p:cNvPr>
          <p:cNvGrpSpPr/>
          <p:nvPr/>
        </p:nvGrpSpPr>
        <p:grpSpPr>
          <a:xfrm rot="5400000" flipH="1">
            <a:off x="2731136" y="-296579"/>
            <a:ext cx="3681728" cy="6190772"/>
            <a:chOff x="1835466" y="929768"/>
            <a:chExt cx="2388300" cy="3284100"/>
          </a:xfrm>
        </p:grpSpPr>
        <p:sp>
          <p:nvSpPr>
            <p:cNvPr id="4" name="Google Shape;1030;p54">
              <a:extLst>
                <a:ext uri="{FF2B5EF4-FFF2-40B4-BE49-F238E27FC236}">
                  <a16:creationId xmlns:a16="http://schemas.microsoft.com/office/drawing/2014/main" id="{C1A65157-D633-42EF-B5EF-278CCEBBAA17}"/>
                </a:ext>
              </a:extLst>
            </p:cNvPr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" name="Google Shape;1031;p54">
              <a:extLst>
                <a:ext uri="{FF2B5EF4-FFF2-40B4-BE49-F238E27FC236}">
                  <a16:creationId xmlns:a16="http://schemas.microsoft.com/office/drawing/2014/main" id="{F6C08B7F-D8BA-4BCD-B038-6359FD42F764}"/>
                </a:ext>
              </a:extLst>
            </p:cNvPr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32;p54">
              <a:extLst>
                <a:ext uri="{FF2B5EF4-FFF2-40B4-BE49-F238E27FC236}">
                  <a16:creationId xmlns:a16="http://schemas.microsoft.com/office/drawing/2014/main" id="{CAE0D51D-7DC5-4C9E-81F7-80875769E605}"/>
                </a:ext>
              </a:extLst>
            </p:cNvPr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F9AE9178-E533-4F15-9608-835D5B18212E}"/>
              </a:ext>
            </a:extLst>
          </p:cNvPr>
          <p:cNvSpPr/>
          <p:nvPr/>
        </p:nvSpPr>
        <p:spPr>
          <a:xfrm>
            <a:off x="215420" y="19149"/>
            <a:ext cx="723787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>
              <a:lnSpc>
                <a:spcPct val="150000"/>
              </a:lnSpc>
              <a:spcBef>
                <a:spcPts val="200"/>
              </a:spcBef>
            </a:pPr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Linguagem Utilizada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9F79870-0EFD-423B-A662-7328C16E0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2317" y="1522539"/>
            <a:ext cx="4431167" cy="2393204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C2A176D7-4634-43AD-9C49-501B7D0C5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66004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8975849-12E8-48DE-AE0E-417BA539B932}"/>
              </a:ext>
            </a:extLst>
          </p:cNvPr>
          <p:cNvSpPr/>
          <p:nvPr/>
        </p:nvSpPr>
        <p:spPr>
          <a:xfrm>
            <a:off x="0" y="498120"/>
            <a:ext cx="8135560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>
              <a:lnSpc>
                <a:spcPct val="150000"/>
              </a:lnSpc>
              <a:spcBef>
                <a:spcPts val="200"/>
              </a:spcBef>
            </a:pPr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 de Caso de uso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A75967-B63D-46F0-B4A2-D401A12D49E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"/>
          <a:stretch/>
        </p:blipFill>
        <p:spPr bwMode="auto">
          <a:xfrm>
            <a:off x="1685494" y="1436839"/>
            <a:ext cx="5773012" cy="32085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69667A38-CB4C-4C76-A172-29068BB1D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29544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0FB50BC-3331-402A-985B-6FC35606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71" y="136308"/>
            <a:ext cx="419158" cy="3048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0A0F4E7-DF4E-4B53-A1B2-3BCDAC385F0F}"/>
              </a:ext>
            </a:extLst>
          </p:cNvPr>
          <p:cNvSpPr/>
          <p:nvPr/>
        </p:nvSpPr>
        <p:spPr>
          <a:xfrm>
            <a:off x="769407" y="62767"/>
            <a:ext cx="6502101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>
              <a:lnSpc>
                <a:spcPct val="150000"/>
              </a:lnSpc>
              <a:spcBef>
                <a:spcPts val="200"/>
              </a:spcBef>
            </a:pPr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 de Classe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1C3330C4-1E5F-457A-88F6-699B8C98623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1" t="1554" r="1" b="1"/>
          <a:stretch/>
        </p:blipFill>
        <p:spPr>
          <a:xfrm>
            <a:off x="1614714" y="972458"/>
            <a:ext cx="5914571" cy="4142014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5E48B1CE-BD37-492B-8AF3-217CEFAC4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62750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B07EB8A-D685-4752-9C53-B71F0D23FB71}"/>
              </a:ext>
            </a:extLst>
          </p:cNvPr>
          <p:cNvSpPr/>
          <p:nvPr/>
        </p:nvSpPr>
        <p:spPr>
          <a:xfrm>
            <a:off x="1424974" y="193320"/>
            <a:ext cx="565542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lnSpc>
                <a:spcPct val="150000"/>
              </a:lnSpc>
              <a:spcBef>
                <a:spcPts val="200"/>
              </a:spcBef>
            </a:pPr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Banco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DE19CC0-B8C8-4C1F-B9D2-8493D6F91601}"/>
              </a:ext>
            </a:extLst>
          </p:cNvPr>
          <p:cNvSpPr/>
          <p:nvPr/>
        </p:nvSpPr>
        <p:spPr>
          <a:xfrm>
            <a:off x="537029" y="1273186"/>
            <a:ext cx="8069941" cy="18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pt-BR" sz="2000" dirty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	O banco de dados é usado para registrar os dados do usuário e sua seleção cadastral dos jogos, perante as necessidades de segurança, otimização, integração, maleável e das técnicas de marketing digital foi optado pela ferramenta </a:t>
            </a:r>
            <a:r>
              <a:rPr lang="pt-BR" sz="2000" dirty="0" err="1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Firebase</a:t>
            </a:r>
            <a:r>
              <a:rPr lang="pt-BR" sz="2000" dirty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</p:txBody>
      </p:sp>
      <p:pic>
        <p:nvPicPr>
          <p:cNvPr id="8" name="Imagem 7" descr="Uma imagem contendo Forma&#10;&#10;Descrição gerada automaticamente">
            <a:extLst>
              <a:ext uri="{FF2B5EF4-FFF2-40B4-BE49-F238E27FC236}">
                <a16:creationId xmlns:a16="http://schemas.microsoft.com/office/drawing/2014/main" id="{C93E3FD4-6838-4F45-B7AE-675977D90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07" y="3581229"/>
            <a:ext cx="2054254" cy="578169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8C077423-7D76-41D7-B858-000E5AA3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68E10D4D-D0BF-4514-9BAE-313886AC1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862" y="3581229"/>
            <a:ext cx="2204027" cy="578169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65A471CF-4001-4046-A989-CA0367D7B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064" y="3581228"/>
            <a:ext cx="2615041" cy="57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57540"/>
      </p:ext>
    </p:extLst>
  </p:cSld>
  <p:clrMapOvr>
    <a:masterClrMapping/>
  </p:clrMapOvr>
  <p:transition spd="med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2"/>
          <p:cNvSpPr/>
          <p:nvPr/>
        </p:nvSpPr>
        <p:spPr>
          <a:xfrm flipH="1">
            <a:off x="3822335" y="238775"/>
            <a:ext cx="39" cy="195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Slide 18">
                <a:extLst>
                  <a:ext uri="{FF2B5EF4-FFF2-40B4-BE49-F238E27FC236}">
                    <a16:creationId xmlns:a16="http://schemas.microsoft.com/office/drawing/2014/main" id="{A0BE45CA-9772-4F22-A0C6-2D721B55F5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0087" y="1325718"/>
              <a:ext cx="2286000" cy="1285875"/>
            </p:xfrm>
            <a:graphic>
              <a:graphicData uri="http://schemas.microsoft.com/office/powerpoint/2016/slidezoom">
                <pslz:sldZm>
                  <pslz:sldZmObj sldId="257" cId="0">
                    <pslz:zmPr id="{AFB85756-2B4F-4BA6-9BB5-6FD896FBDA3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Slide 1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0BE45CA-9772-4F22-A0C6-2D721B55F5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0087" y="1325718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7" name="Google Shape;705;p43">
            <a:extLst>
              <a:ext uri="{FF2B5EF4-FFF2-40B4-BE49-F238E27FC236}">
                <a16:creationId xmlns:a16="http://schemas.microsoft.com/office/drawing/2014/main" id="{2A3A9AD6-AFCF-4210-BD67-AADB612A364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4651" t="16548" r="24646"/>
          <a:stretch/>
        </p:blipFill>
        <p:spPr>
          <a:xfrm>
            <a:off x="-44858" y="1615388"/>
            <a:ext cx="3812827" cy="35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52E6E09-C5CE-424F-9CCB-D77276F34146}"/>
              </a:ext>
            </a:extLst>
          </p:cNvPr>
          <p:cNvSpPr txBox="1"/>
          <p:nvPr/>
        </p:nvSpPr>
        <p:spPr>
          <a:xfrm>
            <a:off x="-44858" y="678596"/>
            <a:ext cx="4002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  <a:latin typeface="Lucida Handwriting" panose="03010101010101010101" pitchFamily="66" charset="0"/>
              </a:rPr>
              <a:t>Tópicos: 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C287D409-6219-4862-8026-F48B7E17E6E6}"/>
              </a:ext>
            </a:extLst>
          </p:cNvPr>
          <p:cNvCxnSpPr>
            <a:cxnSpLocks/>
          </p:cNvCxnSpPr>
          <p:nvPr/>
        </p:nvCxnSpPr>
        <p:spPr>
          <a:xfrm flipV="1">
            <a:off x="6076276" y="4920010"/>
            <a:ext cx="1253169" cy="1348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108BE73-9A03-46D1-93F7-9347E68CFEDF}"/>
              </a:ext>
            </a:extLst>
          </p:cNvPr>
          <p:cNvCxnSpPr>
            <a:cxnSpLocks/>
          </p:cNvCxnSpPr>
          <p:nvPr/>
        </p:nvCxnSpPr>
        <p:spPr>
          <a:xfrm flipV="1">
            <a:off x="6076276" y="4523803"/>
            <a:ext cx="1253169" cy="1225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F57D75-A14F-479D-A42B-AC6493EB4235}"/>
              </a:ext>
            </a:extLst>
          </p:cNvPr>
          <p:cNvSpPr txBox="1"/>
          <p:nvPr/>
        </p:nvSpPr>
        <p:spPr>
          <a:xfrm>
            <a:off x="6076276" y="4523803"/>
            <a:ext cx="1935126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2"/>
                </a:solidFill>
              </a:rPr>
              <a:t>Duozada</a:t>
            </a:r>
          </a:p>
        </p:txBody>
      </p:sp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39725661-507B-4511-BA02-9EA7BE8858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5547" y="4282771"/>
            <a:ext cx="860729" cy="860729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B5B03B4C-93C7-46F0-9AD8-AE94422641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70087" y="2996896"/>
              <a:ext cx="2286000" cy="1285875"/>
            </p:xfrm>
            <a:graphic>
              <a:graphicData uri="http://schemas.microsoft.com/office/powerpoint/2016/slidezoom">
                <pslz:sldZm>
                  <pslz:sldZmObj sldId="336" cId="3925934119">
                    <pslz:zmPr id="{DBD37438-4377-404C-99B1-34976EA4F268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5B03B4C-93C7-46F0-9AD8-AE94422641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70087" y="2996896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3CA502C8-5864-4E26-9844-6A11C8C1514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29744" y="1325718"/>
              <a:ext cx="2286000" cy="1285875"/>
            </p:xfrm>
            <a:graphic>
              <a:graphicData uri="http://schemas.microsoft.com/office/powerpoint/2016/slidezoom">
                <pslz:sldZm>
                  <pslz:sldZmObj sldId="259" cId="0">
                    <pslz:zmPr id="{CF654A22-ACA5-4524-905D-03F11D89F06C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CA502C8-5864-4E26-9844-6A11C8C151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29744" y="1325718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92DF246C-9B14-4CF4-947C-9D1486125A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376691"/>
                  </p:ext>
                </p:extLst>
              </p:nvPr>
            </p:nvGraphicFramePr>
            <p:xfrm>
              <a:off x="6429744" y="2995541"/>
              <a:ext cx="2286000" cy="1285875"/>
            </p:xfrm>
            <a:graphic>
              <a:graphicData uri="http://schemas.microsoft.com/office/powerpoint/2016/slidezoom">
                <pslz:sldZm>
                  <pslz:sldZmObj sldId="346" cId="23050402">
                    <pslz:zmPr id="{4F372BF9-B539-4B2A-9A22-62E384B39487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92DF246C-9B14-4CF4-947C-9D1486125A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29744" y="2995541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9412987"/>
      </p:ext>
    </p:extLst>
  </p:cSld>
  <p:clrMapOvr>
    <a:masterClrMapping/>
  </p:clrMapOvr>
  <p:transition spd="slow">
    <p:cover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64A746BB-22D0-4FA5-89D7-3DD7B7BA54D8}"/>
              </a:ext>
            </a:extLst>
          </p:cNvPr>
          <p:cNvSpPr/>
          <p:nvPr/>
        </p:nvSpPr>
        <p:spPr>
          <a:xfrm>
            <a:off x="684745" y="207834"/>
            <a:ext cx="668851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lnSpc>
                <a:spcPct val="150000"/>
              </a:lnSpc>
              <a:spcBef>
                <a:spcPts val="200"/>
              </a:spcBef>
            </a:pPr>
            <a:r>
              <a:rPr lang="pt-BR" sz="4000" b="1" dirty="0">
                <a:solidFill>
                  <a:schemeClr val="accent2"/>
                </a:solidFill>
                <a:latin typeface="Lucida Handwriting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Considerações Finais</a:t>
            </a:r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F922071E-845D-423F-83C5-4F421108F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  <p:grpSp>
        <p:nvGrpSpPr>
          <p:cNvPr id="4" name="Google Shape;747;p46">
            <a:extLst>
              <a:ext uri="{FF2B5EF4-FFF2-40B4-BE49-F238E27FC236}">
                <a16:creationId xmlns:a16="http://schemas.microsoft.com/office/drawing/2014/main" id="{1800CC34-09D4-427A-9625-FA86642FD782}"/>
              </a:ext>
            </a:extLst>
          </p:cNvPr>
          <p:cNvGrpSpPr/>
          <p:nvPr/>
        </p:nvGrpSpPr>
        <p:grpSpPr>
          <a:xfrm>
            <a:off x="3338992" y="1460375"/>
            <a:ext cx="2466016" cy="3018015"/>
            <a:chOff x="2458000" y="1100817"/>
            <a:chExt cx="3141422" cy="3844605"/>
          </a:xfrm>
        </p:grpSpPr>
        <p:grpSp>
          <p:nvGrpSpPr>
            <p:cNvPr id="5" name="Google Shape;748;p46">
              <a:extLst>
                <a:ext uri="{FF2B5EF4-FFF2-40B4-BE49-F238E27FC236}">
                  <a16:creationId xmlns:a16="http://schemas.microsoft.com/office/drawing/2014/main" id="{3450CBBF-92C5-437A-A7EA-A8F29FFDC5A4}"/>
                </a:ext>
              </a:extLst>
            </p:cNvPr>
            <p:cNvGrpSpPr/>
            <p:nvPr/>
          </p:nvGrpSpPr>
          <p:grpSpPr>
            <a:xfrm rot="-658027">
              <a:off x="3080401" y="1292820"/>
              <a:ext cx="2208712" cy="3474228"/>
              <a:chOff x="2109725" y="1669400"/>
              <a:chExt cx="1745732" cy="2745976"/>
            </a:xfrm>
          </p:grpSpPr>
          <p:sp>
            <p:nvSpPr>
              <p:cNvPr id="38" name="Google Shape;749;p46">
                <a:extLst>
                  <a:ext uri="{FF2B5EF4-FFF2-40B4-BE49-F238E27FC236}">
                    <a16:creationId xmlns:a16="http://schemas.microsoft.com/office/drawing/2014/main" id="{065665AB-898C-44CC-98EA-BD9FFD98AC55}"/>
                  </a:ext>
                </a:extLst>
              </p:cNvPr>
              <p:cNvSpPr/>
              <p:nvPr/>
            </p:nvSpPr>
            <p:spPr>
              <a:xfrm>
                <a:off x="2109725" y="1669400"/>
                <a:ext cx="1351951" cy="2107766"/>
              </a:xfrm>
              <a:custGeom>
                <a:avLst/>
                <a:gdLst/>
                <a:ahLst/>
                <a:cxnLst/>
                <a:rect l="l" t="t" r="r" b="b"/>
                <a:pathLst>
                  <a:path w="39404" h="61433" extrusionOk="0">
                    <a:moveTo>
                      <a:pt x="1681" y="1"/>
                    </a:moveTo>
                    <a:cubicBezTo>
                      <a:pt x="1417" y="1"/>
                      <a:pt x="1150" y="72"/>
                      <a:pt x="909" y="220"/>
                    </a:cubicBezTo>
                    <a:cubicBezTo>
                      <a:pt x="215" y="646"/>
                      <a:pt x="1" y="1554"/>
                      <a:pt x="427" y="2248"/>
                    </a:cubicBezTo>
                    <a:lnTo>
                      <a:pt x="36893" y="61432"/>
                    </a:lnTo>
                    <a:lnTo>
                      <a:pt x="39403" y="59886"/>
                    </a:lnTo>
                    <a:lnTo>
                      <a:pt x="2938" y="702"/>
                    </a:lnTo>
                    <a:cubicBezTo>
                      <a:pt x="2659" y="250"/>
                      <a:pt x="2176" y="1"/>
                      <a:pt x="16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  <a:effectLst>
                <a:outerShdw blurRad="128588" dist="952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50;p46">
                <a:extLst>
                  <a:ext uri="{FF2B5EF4-FFF2-40B4-BE49-F238E27FC236}">
                    <a16:creationId xmlns:a16="http://schemas.microsoft.com/office/drawing/2014/main" id="{D39D8426-0D6F-466D-BAEB-1406CE8AC07C}"/>
                  </a:ext>
                </a:extLst>
              </p:cNvPr>
              <p:cNvSpPr/>
              <p:nvPr/>
            </p:nvSpPr>
            <p:spPr>
              <a:xfrm>
                <a:off x="3364858" y="3717577"/>
                <a:ext cx="490599" cy="688224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20059" extrusionOk="0">
                    <a:moveTo>
                      <a:pt x="3128" y="0"/>
                    </a:moveTo>
                    <a:lnTo>
                      <a:pt x="1" y="1926"/>
                    </a:lnTo>
                    <a:lnTo>
                      <a:pt x="11171" y="20059"/>
                    </a:lnTo>
                    <a:lnTo>
                      <a:pt x="14299" y="18133"/>
                    </a:lnTo>
                    <a:lnTo>
                      <a:pt x="312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51;p46">
                <a:extLst>
                  <a:ext uri="{FF2B5EF4-FFF2-40B4-BE49-F238E27FC236}">
                    <a16:creationId xmlns:a16="http://schemas.microsoft.com/office/drawing/2014/main" id="{9FA4527B-4759-4566-B097-1DE380220C00}"/>
                  </a:ext>
                </a:extLst>
              </p:cNvPr>
              <p:cNvSpPr/>
              <p:nvPr/>
            </p:nvSpPr>
            <p:spPr>
              <a:xfrm>
                <a:off x="3364858" y="3759744"/>
                <a:ext cx="456632" cy="646057"/>
              </a:xfrm>
              <a:custGeom>
                <a:avLst/>
                <a:gdLst/>
                <a:ahLst/>
                <a:cxnLst/>
                <a:rect l="l" t="t" r="r" b="b"/>
                <a:pathLst>
                  <a:path w="13309" h="18830" extrusionOk="0">
                    <a:moveTo>
                      <a:pt x="1138" y="0"/>
                    </a:moveTo>
                    <a:lnTo>
                      <a:pt x="1" y="697"/>
                    </a:lnTo>
                    <a:lnTo>
                      <a:pt x="11171" y="18830"/>
                    </a:lnTo>
                    <a:lnTo>
                      <a:pt x="13309" y="17513"/>
                    </a:lnTo>
                    <a:lnTo>
                      <a:pt x="11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752;p46">
                <a:extLst>
                  <a:ext uri="{FF2B5EF4-FFF2-40B4-BE49-F238E27FC236}">
                    <a16:creationId xmlns:a16="http://schemas.microsoft.com/office/drawing/2014/main" id="{35EBC240-EEFB-4D50-A885-3E027268250C}"/>
                  </a:ext>
                </a:extLst>
              </p:cNvPr>
              <p:cNvSpPr/>
              <p:nvPr/>
            </p:nvSpPr>
            <p:spPr>
              <a:xfrm>
                <a:off x="3353261" y="3703064"/>
                <a:ext cx="130652" cy="95107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2772" extrusionOk="0">
                    <a:moveTo>
                      <a:pt x="3381" y="1"/>
                    </a:moveTo>
                    <a:lnTo>
                      <a:pt x="1" y="2086"/>
                    </a:lnTo>
                    <a:lnTo>
                      <a:pt x="423" y="2772"/>
                    </a:lnTo>
                    <a:lnTo>
                      <a:pt x="3807" y="687"/>
                    </a:lnTo>
                    <a:lnTo>
                      <a:pt x="33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753;p46">
                <a:extLst>
                  <a:ext uri="{FF2B5EF4-FFF2-40B4-BE49-F238E27FC236}">
                    <a16:creationId xmlns:a16="http://schemas.microsoft.com/office/drawing/2014/main" id="{51CAEBDD-12D1-42D9-BE87-219D359D4123}"/>
                  </a:ext>
                </a:extLst>
              </p:cNvPr>
              <p:cNvSpPr/>
              <p:nvPr/>
            </p:nvSpPr>
            <p:spPr>
              <a:xfrm>
                <a:off x="3353261" y="3739913"/>
                <a:ext cx="71330" cy="58258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1698" extrusionOk="0">
                    <a:moveTo>
                      <a:pt x="1642" y="1"/>
                    </a:moveTo>
                    <a:lnTo>
                      <a:pt x="1" y="1012"/>
                    </a:lnTo>
                    <a:lnTo>
                      <a:pt x="423" y="1698"/>
                    </a:lnTo>
                    <a:lnTo>
                      <a:pt x="2078" y="680"/>
                    </a:lnTo>
                    <a:lnTo>
                      <a:pt x="164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54;p46">
                <a:extLst>
                  <a:ext uri="{FF2B5EF4-FFF2-40B4-BE49-F238E27FC236}">
                    <a16:creationId xmlns:a16="http://schemas.microsoft.com/office/drawing/2014/main" id="{4CFC1B75-1AF3-4BA6-A4C7-A94EB3FC1772}"/>
                  </a:ext>
                </a:extLst>
              </p:cNvPr>
              <p:cNvSpPr/>
              <p:nvPr/>
            </p:nvSpPr>
            <p:spPr>
              <a:xfrm>
                <a:off x="3439894" y="3808945"/>
                <a:ext cx="63233" cy="55411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15" extrusionOk="0">
                    <a:moveTo>
                      <a:pt x="918" y="1"/>
                    </a:moveTo>
                    <a:cubicBezTo>
                      <a:pt x="775" y="1"/>
                      <a:pt x="629" y="39"/>
                      <a:pt x="497" y="120"/>
                    </a:cubicBezTo>
                    <a:cubicBezTo>
                      <a:pt x="120" y="355"/>
                      <a:pt x="0" y="851"/>
                      <a:pt x="237" y="1232"/>
                    </a:cubicBezTo>
                    <a:cubicBezTo>
                      <a:pt x="388" y="1477"/>
                      <a:pt x="652" y="1614"/>
                      <a:pt x="922" y="1614"/>
                    </a:cubicBezTo>
                    <a:cubicBezTo>
                      <a:pt x="1067" y="1614"/>
                      <a:pt x="1213" y="1575"/>
                      <a:pt x="1346" y="1493"/>
                    </a:cubicBezTo>
                    <a:cubicBezTo>
                      <a:pt x="1723" y="1261"/>
                      <a:pt x="1843" y="764"/>
                      <a:pt x="1606" y="383"/>
                    </a:cubicBezTo>
                    <a:cubicBezTo>
                      <a:pt x="1454" y="137"/>
                      <a:pt x="1190" y="1"/>
                      <a:pt x="91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55;p46">
                <a:extLst>
                  <a:ext uri="{FF2B5EF4-FFF2-40B4-BE49-F238E27FC236}">
                    <a16:creationId xmlns:a16="http://schemas.microsoft.com/office/drawing/2014/main" id="{FEFDEAED-0852-4AE0-836F-2A8EBF343923}"/>
                  </a:ext>
                </a:extLst>
              </p:cNvPr>
              <p:cNvSpPr/>
              <p:nvPr/>
            </p:nvSpPr>
            <p:spPr>
              <a:xfrm>
                <a:off x="3758121" y="4345727"/>
                <a:ext cx="96960" cy="69649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030" extrusionOk="0">
                    <a:moveTo>
                      <a:pt x="2537" y="1"/>
                    </a:moveTo>
                    <a:lnTo>
                      <a:pt x="1" y="1564"/>
                    </a:lnTo>
                    <a:lnTo>
                      <a:pt x="290" y="2029"/>
                    </a:lnTo>
                    <a:lnTo>
                      <a:pt x="2826" y="465"/>
                    </a:lnTo>
                    <a:lnTo>
                      <a:pt x="25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756;p46">
                <a:extLst>
                  <a:ext uri="{FF2B5EF4-FFF2-40B4-BE49-F238E27FC236}">
                    <a16:creationId xmlns:a16="http://schemas.microsoft.com/office/drawing/2014/main" id="{9B8C3C8C-538E-4374-8051-69B349AEFB10}"/>
                  </a:ext>
                </a:extLst>
              </p:cNvPr>
              <p:cNvSpPr/>
              <p:nvPr/>
            </p:nvSpPr>
            <p:spPr>
              <a:xfrm>
                <a:off x="3511293" y="3774841"/>
                <a:ext cx="37844" cy="51259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1494" extrusionOk="0">
                    <a:moveTo>
                      <a:pt x="293" y="0"/>
                    </a:moveTo>
                    <a:lnTo>
                      <a:pt x="1" y="180"/>
                    </a:lnTo>
                    <a:lnTo>
                      <a:pt x="810" y="1494"/>
                    </a:lnTo>
                    <a:lnTo>
                      <a:pt x="1103" y="1314"/>
                    </a:lnTo>
                    <a:lnTo>
                      <a:pt x="2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57;p46">
                <a:extLst>
                  <a:ext uri="{FF2B5EF4-FFF2-40B4-BE49-F238E27FC236}">
                    <a16:creationId xmlns:a16="http://schemas.microsoft.com/office/drawing/2014/main" id="{EC888B7C-D70E-42B5-8975-0D96B90E5177}"/>
                  </a:ext>
                </a:extLst>
              </p:cNvPr>
              <p:cNvSpPr/>
              <p:nvPr/>
            </p:nvSpPr>
            <p:spPr>
              <a:xfrm>
                <a:off x="3393987" y="3847235"/>
                <a:ext cx="37707" cy="5112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490" extrusionOk="0">
                    <a:moveTo>
                      <a:pt x="289" y="0"/>
                    </a:moveTo>
                    <a:lnTo>
                      <a:pt x="0" y="179"/>
                    </a:lnTo>
                    <a:lnTo>
                      <a:pt x="807" y="1489"/>
                    </a:lnTo>
                    <a:lnTo>
                      <a:pt x="1099" y="1310"/>
                    </a:lnTo>
                    <a:lnTo>
                      <a:pt x="28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758;p46">
                <a:extLst>
                  <a:ext uri="{FF2B5EF4-FFF2-40B4-BE49-F238E27FC236}">
                    <a16:creationId xmlns:a16="http://schemas.microsoft.com/office/drawing/2014/main" id="{9F3EBEE3-8F83-47AC-BB56-97D7CF916E13}"/>
                  </a:ext>
                </a:extLst>
              </p:cNvPr>
              <p:cNvSpPr/>
              <p:nvPr/>
            </p:nvSpPr>
            <p:spPr>
              <a:xfrm>
                <a:off x="3413784" y="3774223"/>
                <a:ext cx="134152" cy="155287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526" extrusionOk="0">
                    <a:moveTo>
                      <a:pt x="1807" y="1"/>
                    </a:moveTo>
                    <a:lnTo>
                      <a:pt x="0" y="1114"/>
                    </a:lnTo>
                    <a:lnTo>
                      <a:pt x="2103" y="4526"/>
                    </a:lnTo>
                    <a:lnTo>
                      <a:pt x="3909" y="3409"/>
                    </a:lnTo>
                    <a:lnTo>
                      <a:pt x="180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59;p46">
                <a:extLst>
                  <a:ext uri="{FF2B5EF4-FFF2-40B4-BE49-F238E27FC236}">
                    <a16:creationId xmlns:a16="http://schemas.microsoft.com/office/drawing/2014/main" id="{5E79014B-6392-414B-9ED2-EFBA6E551BB0}"/>
                  </a:ext>
                </a:extLst>
              </p:cNvPr>
              <p:cNvSpPr/>
              <p:nvPr/>
            </p:nvSpPr>
            <p:spPr>
              <a:xfrm>
                <a:off x="3526767" y="3980221"/>
                <a:ext cx="107219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8" extrusionOk="0">
                    <a:moveTo>
                      <a:pt x="3124" y="1"/>
                    </a:moveTo>
                    <a:lnTo>
                      <a:pt x="0" y="1927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60;p46">
                <a:extLst>
                  <a:ext uri="{FF2B5EF4-FFF2-40B4-BE49-F238E27FC236}">
                    <a16:creationId xmlns:a16="http://schemas.microsoft.com/office/drawing/2014/main" id="{D44741E0-7029-45E6-B0DA-AB9F015420CD}"/>
                  </a:ext>
                </a:extLst>
              </p:cNvPr>
              <p:cNvSpPr/>
              <p:nvPr/>
            </p:nvSpPr>
            <p:spPr>
              <a:xfrm>
                <a:off x="3537747" y="3998234"/>
                <a:ext cx="107219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4" extrusionOk="0">
                    <a:moveTo>
                      <a:pt x="3124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61;p46">
                <a:extLst>
                  <a:ext uri="{FF2B5EF4-FFF2-40B4-BE49-F238E27FC236}">
                    <a16:creationId xmlns:a16="http://schemas.microsoft.com/office/drawing/2014/main" id="{2F1DCD99-FB07-49E2-925E-C0319F8F96C4}"/>
                  </a:ext>
                </a:extLst>
              </p:cNvPr>
              <p:cNvSpPr/>
              <p:nvPr/>
            </p:nvSpPr>
            <p:spPr>
              <a:xfrm>
                <a:off x="3548897" y="4016144"/>
                <a:ext cx="107047" cy="65978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923" extrusionOk="0">
                    <a:moveTo>
                      <a:pt x="3120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762;p46">
                <a:extLst>
                  <a:ext uri="{FF2B5EF4-FFF2-40B4-BE49-F238E27FC236}">
                    <a16:creationId xmlns:a16="http://schemas.microsoft.com/office/drawing/2014/main" id="{491BAC93-8BE7-4698-9B02-424C999225B8}"/>
                  </a:ext>
                </a:extLst>
              </p:cNvPr>
              <p:cNvSpPr/>
              <p:nvPr/>
            </p:nvSpPr>
            <p:spPr>
              <a:xfrm>
                <a:off x="3559877" y="4033985"/>
                <a:ext cx="107219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4" extrusionOk="0">
                    <a:moveTo>
                      <a:pt x="3124" y="1"/>
                    </a:moveTo>
                    <a:lnTo>
                      <a:pt x="0" y="192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763;p46">
                <a:extLst>
                  <a:ext uri="{FF2B5EF4-FFF2-40B4-BE49-F238E27FC236}">
                    <a16:creationId xmlns:a16="http://schemas.microsoft.com/office/drawing/2014/main" id="{0C3F0CE6-64DB-4213-8622-858897CE1A70}"/>
                  </a:ext>
                </a:extLst>
              </p:cNvPr>
              <p:cNvSpPr/>
              <p:nvPr/>
            </p:nvSpPr>
            <p:spPr>
              <a:xfrm>
                <a:off x="3570856" y="4051895"/>
                <a:ext cx="107219" cy="66115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7" extrusionOk="0">
                    <a:moveTo>
                      <a:pt x="3125" y="0"/>
                    </a:moveTo>
                    <a:lnTo>
                      <a:pt x="1" y="1926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764;p46">
                <a:extLst>
                  <a:ext uri="{FF2B5EF4-FFF2-40B4-BE49-F238E27FC236}">
                    <a16:creationId xmlns:a16="http://schemas.microsoft.com/office/drawing/2014/main" id="{E7F40241-1EDA-4358-860F-AD6DE41B6CAB}"/>
                  </a:ext>
                </a:extLst>
              </p:cNvPr>
              <p:cNvSpPr/>
              <p:nvPr/>
            </p:nvSpPr>
            <p:spPr>
              <a:xfrm>
                <a:off x="3581972" y="4069908"/>
                <a:ext cx="107082" cy="65978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1923" extrusionOk="0">
                    <a:moveTo>
                      <a:pt x="3121" y="0"/>
                    </a:moveTo>
                    <a:lnTo>
                      <a:pt x="1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765;p46">
                <a:extLst>
                  <a:ext uri="{FF2B5EF4-FFF2-40B4-BE49-F238E27FC236}">
                    <a16:creationId xmlns:a16="http://schemas.microsoft.com/office/drawing/2014/main" id="{F91DD312-9D58-4843-B361-BBF485E33045}"/>
                  </a:ext>
                </a:extLst>
              </p:cNvPr>
              <p:cNvSpPr/>
              <p:nvPr/>
            </p:nvSpPr>
            <p:spPr>
              <a:xfrm>
                <a:off x="3592986" y="4087783"/>
                <a:ext cx="107184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1924" extrusionOk="0">
                    <a:moveTo>
                      <a:pt x="3124" y="1"/>
                    </a:moveTo>
                    <a:lnTo>
                      <a:pt x="1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766;p46">
                <a:extLst>
                  <a:ext uri="{FF2B5EF4-FFF2-40B4-BE49-F238E27FC236}">
                    <a16:creationId xmlns:a16="http://schemas.microsoft.com/office/drawing/2014/main" id="{17A6587A-0FF4-4C04-A4D6-E71308050AFC}"/>
                  </a:ext>
                </a:extLst>
              </p:cNvPr>
              <p:cNvSpPr/>
              <p:nvPr/>
            </p:nvSpPr>
            <p:spPr>
              <a:xfrm>
                <a:off x="3603999" y="4105659"/>
                <a:ext cx="107184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1924" extrusionOk="0">
                    <a:moveTo>
                      <a:pt x="3124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67;p46">
                <a:extLst>
                  <a:ext uri="{FF2B5EF4-FFF2-40B4-BE49-F238E27FC236}">
                    <a16:creationId xmlns:a16="http://schemas.microsoft.com/office/drawing/2014/main" id="{2C4D9BB5-5BBA-4225-A2E6-BF56732556E3}"/>
                  </a:ext>
                </a:extLst>
              </p:cNvPr>
              <p:cNvSpPr/>
              <p:nvPr/>
            </p:nvSpPr>
            <p:spPr>
              <a:xfrm>
                <a:off x="3615082" y="4123534"/>
                <a:ext cx="107116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2" h="1924" extrusionOk="0">
                    <a:moveTo>
                      <a:pt x="3121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68;p46">
                <a:extLst>
                  <a:ext uri="{FF2B5EF4-FFF2-40B4-BE49-F238E27FC236}">
                    <a16:creationId xmlns:a16="http://schemas.microsoft.com/office/drawing/2014/main" id="{29EABD7A-F7B9-4180-A58F-5E68FB9E5D6D}"/>
                  </a:ext>
                </a:extLst>
              </p:cNvPr>
              <p:cNvSpPr/>
              <p:nvPr/>
            </p:nvSpPr>
            <p:spPr>
              <a:xfrm>
                <a:off x="3626095" y="4141444"/>
                <a:ext cx="107082" cy="6611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1927" extrusionOk="0">
                    <a:moveTo>
                      <a:pt x="3120" y="0"/>
                    </a:moveTo>
                    <a:lnTo>
                      <a:pt x="0" y="1926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69;p46">
                <a:extLst>
                  <a:ext uri="{FF2B5EF4-FFF2-40B4-BE49-F238E27FC236}">
                    <a16:creationId xmlns:a16="http://schemas.microsoft.com/office/drawing/2014/main" id="{61292DF8-0796-48B3-AACC-CD2ED7B3CF35}"/>
                  </a:ext>
                </a:extLst>
              </p:cNvPr>
              <p:cNvSpPr/>
              <p:nvPr/>
            </p:nvSpPr>
            <p:spPr>
              <a:xfrm>
                <a:off x="3637074" y="4159423"/>
                <a:ext cx="107219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4" extrusionOk="0">
                    <a:moveTo>
                      <a:pt x="3124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70;p46">
                <a:extLst>
                  <a:ext uri="{FF2B5EF4-FFF2-40B4-BE49-F238E27FC236}">
                    <a16:creationId xmlns:a16="http://schemas.microsoft.com/office/drawing/2014/main" id="{7D28A283-D31E-4472-9235-647AC0A71484}"/>
                  </a:ext>
                </a:extLst>
              </p:cNvPr>
              <p:cNvSpPr/>
              <p:nvPr/>
            </p:nvSpPr>
            <p:spPr>
              <a:xfrm>
                <a:off x="3648191" y="4177298"/>
                <a:ext cx="107082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1924" extrusionOk="0">
                    <a:moveTo>
                      <a:pt x="3120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71;p46">
                <a:extLst>
                  <a:ext uri="{FF2B5EF4-FFF2-40B4-BE49-F238E27FC236}">
                    <a16:creationId xmlns:a16="http://schemas.microsoft.com/office/drawing/2014/main" id="{C8ED8DEE-63F8-4162-BA34-B7784975CA57}"/>
                  </a:ext>
                </a:extLst>
              </p:cNvPr>
              <p:cNvSpPr/>
              <p:nvPr/>
            </p:nvSpPr>
            <p:spPr>
              <a:xfrm>
                <a:off x="3659204" y="4195208"/>
                <a:ext cx="107082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1924" extrusionOk="0">
                    <a:moveTo>
                      <a:pt x="3121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72;p46">
                <a:extLst>
                  <a:ext uri="{FF2B5EF4-FFF2-40B4-BE49-F238E27FC236}">
                    <a16:creationId xmlns:a16="http://schemas.microsoft.com/office/drawing/2014/main" id="{5A0865B6-4E34-470D-A57C-FE03389A3A9F}"/>
                  </a:ext>
                </a:extLst>
              </p:cNvPr>
              <p:cNvSpPr/>
              <p:nvPr/>
            </p:nvSpPr>
            <p:spPr>
              <a:xfrm>
                <a:off x="3670184" y="4213050"/>
                <a:ext cx="107219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4" extrusionOk="0">
                    <a:moveTo>
                      <a:pt x="3124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73;p46">
                <a:extLst>
                  <a:ext uri="{FF2B5EF4-FFF2-40B4-BE49-F238E27FC236}">
                    <a16:creationId xmlns:a16="http://schemas.microsoft.com/office/drawing/2014/main" id="{5EC896D9-BAC8-4FD9-99DE-08721EAC6423}"/>
                  </a:ext>
                </a:extLst>
              </p:cNvPr>
              <p:cNvSpPr/>
              <p:nvPr/>
            </p:nvSpPr>
            <p:spPr>
              <a:xfrm>
                <a:off x="3681163" y="4230959"/>
                <a:ext cx="107219" cy="66115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7" extrusionOk="0">
                    <a:moveTo>
                      <a:pt x="3125" y="0"/>
                    </a:moveTo>
                    <a:lnTo>
                      <a:pt x="1" y="1927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74;p46">
                <a:extLst>
                  <a:ext uri="{FF2B5EF4-FFF2-40B4-BE49-F238E27FC236}">
                    <a16:creationId xmlns:a16="http://schemas.microsoft.com/office/drawing/2014/main" id="{B641CDB2-A8FD-40D8-B09B-E63FBC411245}"/>
                  </a:ext>
                </a:extLst>
              </p:cNvPr>
              <p:cNvSpPr/>
              <p:nvPr/>
            </p:nvSpPr>
            <p:spPr>
              <a:xfrm>
                <a:off x="3692314" y="4248972"/>
                <a:ext cx="107047" cy="65978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923" extrusionOk="0">
                    <a:moveTo>
                      <a:pt x="3120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775;p46">
                <a:extLst>
                  <a:ext uri="{FF2B5EF4-FFF2-40B4-BE49-F238E27FC236}">
                    <a16:creationId xmlns:a16="http://schemas.microsoft.com/office/drawing/2014/main" id="{6C1EC4EE-DF8E-4187-9D98-B6E7DF649832}"/>
                  </a:ext>
                </a:extLst>
              </p:cNvPr>
              <p:cNvSpPr/>
              <p:nvPr/>
            </p:nvSpPr>
            <p:spPr>
              <a:xfrm>
                <a:off x="3703293" y="4266848"/>
                <a:ext cx="107219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4" extrusionOk="0">
                    <a:moveTo>
                      <a:pt x="3125" y="1"/>
                    </a:moveTo>
                    <a:lnTo>
                      <a:pt x="1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76;p46">
                <a:extLst>
                  <a:ext uri="{FF2B5EF4-FFF2-40B4-BE49-F238E27FC236}">
                    <a16:creationId xmlns:a16="http://schemas.microsoft.com/office/drawing/2014/main" id="{10C567A2-6D51-4D89-8035-92DC52C3CA59}"/>
                  </a:ext>
                </a:extLst>
              </p:cNvPr>
              <p:cNvSpPr/>
              <p:nvPr/>
            </p:nvSpPr>
            <p:spPr>
              <a:xfrm>
                <a:off x="3714306" y="4284723"/>
                <a:ext cx="107184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1924" extrusionOk="0">
                    <a:moveTo>
                      <a:pt x="3124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77;p46">
                <a:extLst>
                  <a:ext uri="{FF2B5EF4-FFF2-40B4-BE49-F238E27FC236}">
                    <a16:creationId xmlns:a16="http://schemas.microsoft.com/office/drawing/2014/main" id="{74BADA81-3E57-4BE3-A467-BE59DFFAB7F6}"/>
                  </a:ext>
                </a:extLst>
              </p:cNvPr>
              <p:cNvSpPr/>
              <p:nvPr/>
            </p:nvSpPr>
            <p:spPr>
              <a:xfrm>
                <a:off x="3434336" y="3932770"/>
                <a:ext cx="238798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6960" h="1758" extrusionOk="0">
                    <a:moveTo>
                      <a:pt x="6959" y="0"/>
                    </a:moveTo>
                    <a:lnTo>
                      <a:pt x="1" y="1757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778;p46">
              <a:extLst>
                <a:ext uri="{FF2B5EF4-FFF2-40B4-BE49-F238E27FC236}">
                  <a16:creationId xmlns:a16="http://schemas.microsoft.com/office/drawing/2014/main" id="{87FA2A24-7667-4957-8767-5785DB0C1BC6}"/>
                </a:ext>
              </a:extLst>
            </p:cNvPr>
            <p:cNvGrpSpPr/>
            <p:nvPr/>
          </p:nvGrpSpPr>
          <p:grpSpPr>
            <a:xfrm rot="647795" flipH="1">
              <a:off x="2763849" y="1276937"/>
              <a:ext cx="2208693" cy="3474198"/>
              <a:chOff x="363150" y="1669400"/>
              <a:chExt cx="1745732" cy="2745976"/>
            </a:xfrm>
          </p:grpSpPr>
          <p:sp>
            <p:nvSpPr>
              <p:cNvPr id="7" name="Google Shape;779;p46">
                <a:extLst>
                  <a:ext uri="{FF2B5EF4-FFF2-40B4-BE49-F238E27FC236}">
                    <a16:creationId xmlns:a16="http://schemas.microsoft.com/office/drawing/2014/main" id="{CF078C36-2413-44D4-92DA-4D657BD931C9}"/>
                  </a:ext>
                </a:extLst>
              </p:cNvPr>
              <p:cNvSpPr/>
              <p:nvPr/>
            </p:nvSpPr>
            <p:spPr>
              <a:xfrm>
                <a:off x="363150" y="1669400"/>
                <a:ext cx="1351951" cy="2107766"/>
              </a:xfrm>
              <a:custGeom>
                <a:avLst/>
                <a:gdLst/>
                <a:ahLst/>
                <a:cxnLst/>
                <a:rect l="l" t="t" r="r" b="b"/>
                <a:pathLst>
                  <a:path w="39404" h="61433" extrusionOk="0">
                    <a:moveTo>
                      <a:pt x="1681" y="1"/>
                    </a:moveTo>
                    <a:cubicBezTo>
                      <a:pt x="1417" y="1"/>
                      <a:pt x="1150" y="72"/>
                      <a:pt x="909" y="220"/>
                    </a:cubicBezTo>
                    <a:cubicBezTo>
                      <a:pt x="215" y="646"/>
                      <a:pt x="1" y="1554"/>
                      <a:pt x="427" y="2248"/>
                    </a:cubicBezTo>
                    <a:lnTo>
                      <a:pt x="36893" y="61432"/>
                    </a:lnTo>
                    <a:lnTo>
                      <a:pt x="39403" y="59886"/>
                    </a:lnTo>
                    <a:lnTo>
                      <a:pt x="2938" y="702"/>
                    </a:lnTo>
                    <a:cubicBezTo>
                      <a:pt x="2659" y="250"/>
                      <a:pt x="2176" y="1"/>
                      <a:pt x="16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  <a:effectLst>
                <a:outerShdw blurRad="128588" dist="9525" algn="bl" rotWithShape="0">
                  <a:schemeClr val="dk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780;p46">
                <a:extLst>
                  <a:ext uri="{FF2B5EF4-FFF2-40B4-BE49-F238E27FC236}">
                    <a16:creationId xmlns:a16="http://schemas.microsoft.com/office/drawing/2014/main" id="{FD9EED12-A561-4397-9353-FF88136AE1B7}"/>
                  </a:ext>
                </a:extLst>
              </p:cNvPr>
              <p:cNvSpPr/>
              <p:nvPr/>
            </p:nvSpPr>
            <p:spPr>
              <a:xfrm>
                <a:off x="1618283" y="3717577"/>
                <a:ext cx="490599" cy="688224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20059" extrusionOk="0">
                    <a:moveTo>
                      <a:pt x="3128" y="0"/>
                    </a:moveTo>
                    <a:lnTo>
                      <a:pt x="1" y="1926"/>
                    </a:lnTo>
                    <a:lnTo>
                      <a:pt x="11171" y="20059"/>
                    </a:lnTo>
                    <a:lnTo>
                      <a:pt x="14299" y="18133"/>
                    </a:lnTo>
                    <a:lnTo>
                      <a:pt x="312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81;p46">
                <a:extLst>
                  <a:ext uri="{FF2B5EF4-FFF2-40B4-BE49-F238E27FC236}">
                    <a16:creationId xmlns:a16="http://schemas.microsoft.com/office/drawing/2014/main" id="{526E6DFF-48C8-4CB2-9867-59A7AE54B352}"/>
                  </a:ext>
                </a:extLst>
              </p:cNvPr>
              <p:cNvSpPr/>
              <p:nvPr/>
            </p:nvSpPr>
            <p:spPr>
              <a:xfrm>
                <a:off x="1618283" y="3759744"/>
                <a:ext cx="456632" cy="646057"/>
              </a:xfrm>
              <a:custGeom>
                <a:avLst/>
                <a:gdLst/>
                <a:ahLst/>
                <a:cxnLst/>
                <a:rect l="l" t="t" r="r" b="b"/>
                <a:pathLst>
                  <a:path w="13309" h="18830" extrusionOk="0">
                    <a:moveTo>
                      <a:pt x="1138" y="0"/>
                    </a:moveTo>
                    <a:lnTo>
                      <a:pt x="1" y="697"/>
                    </a:lnTo>
                    <a:lnTo>
                      <a:pt x="11171" y="18830"/>
                    </a:lnTo>
                    <a:lnTo>
                      <a:pt x="13309" y="17513"/>
                    </a:lnTo>
                    <a:lnTo>
                      <a:pt x="11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82;p46">
                <a:extLst>
                  <a:ext uri="{FF2B5EF4-FFF2-40B4-BE49-F238E27FC236}">
                    <a16:creationId xmlns:a16="http://schemas.microsoft.com/office/drawing/2014/main" id="{F3C86AA0-1F46-4A76-ABF1-674AD664D4E7}"/>
                  </a:ext>
                </a:extLst>
              </p:cNvPr>
              <p:cNvSpPr/>
              <p:nvPr/>
            </p:nvSpPr>
            <p:spPr>
              <a:xfrm>
                <a:off x="1606686" y="3703064"/>
                <a:ext cx="130652" cy="95107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2772" extrusionOk="0">
                    <a:moveTo>
                      <a:pt x="3381" y="1"/>
                    </a:moveTo>
                    <a:lnTo>
                      <a:pt x="1" y="2086"/>
                    </a:lnTo>
                    <a:lnTo>
                      <a:pt x="423" y="2772"/>
                    </a:lnTo>
                    <a:lnTo>
                      <a:pt x="3807" y="687"/>
                    </a:lnTo>
                    <a:lnTo>
                      <a:pt x="33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83;p46">
                <a:extLst>
                  <a:ext uri="{FF2B5EF4-FFF2-40B4-BE49-F238E27FC236}">
                    <a16:creationId xmlns:a16="http://schemas.microsoft.com/office/drawing/2014/main" id="{C542D4CE-8C24-4534-B779-8C77E081A0F5}"/>
                  </a:ext>
                </a:extLst>
              </p:cNvPr>
              <p:cNvSpPr/>
              <p:nvPr/>
            </p:nvSpPr>
            <p:spPr>
              <a:xfrm>
                <a:off x="1606686" y="3739913"/>
                <a:ext cx="71330" cy="58258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1698" extrusionOk="0">
                    <a:moveTo>
                      <a:pt x="1642" y="1"/>
                    </a:moveTo>
                    <a:lnTo>
                      <a:pt x="1" y="1012"/>
                    </a:lnTo>
                    <a:lnTo>
                      <a:pt x="423" y="1698"/>
                    </a:lnTo>
                    <a:lnTo>
                      <a:pt x="2078" y="680"/>
                    </a:lnTo>
                    <a:lnTo>
                      <a:pt x="164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84;p46">
                <a:extLst>
                  <a:ext uri="{FF2B5EF4-FFF2-40B4-BE49-F238E27FC236}">
                    <a16:creationId xmlns:a16="http://schemas.microsoft.com/office/drawing/2014/main" id="{E078B6D0-EC38-4A0F-8322-17CB8DABCB72}"/>
                  </a:ext>
                </a:extLst>
              </p:cNvPr>
              <p:cNvSpPr/>
              <p:nvPr/>
            </p:nvSpPr>
            <p:spPr>
              <a:xfrm>
                <a:off x="1693319" y="3808945"/>
                <a:ext cx="63233" cy="55411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15" extrusionOk="0">
                    <a:moveTo>
                      <a:pt x="918" y="1"/>
                    </a:moveTo>
                    <a:cubicBezTo>
                      <a:pt x="775" y="1"/>
                      <a:pt x="629" y="39"/>
                      <a:pt x="497" y="120"/>
                    </a:cubicBezTo>
                    <a:cubicBezTo>
                      <a:pt x="120" y="355"/>
                      <a:pt x="0" y="851"/>
                      <a:pt x="237" y="1232"/>
                    </a:cubicBezTo>
                    <a:cubicBezTo>
                      <a:pt x="388" y="1477"/>
                      <a:pt x="652" y="1614"/>
                      <a:pt x="922" y="1614"/>
                    </a:cubicBezTo>
                    <a:cubicBezTo>
                      <a:pt x="1067" y="1614"/>
                      <a:pt x="1213" y="1575"/>
                      <a:pt x="1346" y="1493"/>
                    </a:cubicBezTo>
                    <a:cubicBezTo>
                      <a:pt x="1723" y="1261"/>
                      <a:pt x="1843" y="764"/>
                      <a:pt x="1606" y="383"/>
                    </a:cubicBezTo>
                    <a:cubicBezTo>
                      <a:pt x="1454" y="137"/>
                      <a:pt x="1190" y="1"/>
                      <a:pt x="91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85;p46">
                <a:extLst>
                  <a:ext uri="{FF2B5EF4-FFF2-40B4-BE49-F238E27FC236}">
                    <a16:creationId xmlns:a16="http://schemas.microsoft.com/office/drawing/2014/main" id="{A4668E68-FA23-47AD-901D-78013D772A65}"/>
                  </a:ext>
                </a:extLst>
              </p:cNvPr>
              <p:cNvSpPr/>
              <p:nvPr/>
            </p:nvSpPr>
            <p:spPr>
              <a:xfrm>
                <a:off x="2011546" y="4345727"/>
                <a:ext cx="96960" cy="69649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030" extrusionOk="0">
                    <a:moveTo>
                      <a:pt x="2537" y="1"/>
                    </a:moveTo>
                    <a:lnTo>
                      <a:pt x="1" y="1564"/>
                    </a:lnTo>
                    <a:lnTo>
                      <a:pt x="290" y="2029"/>
                    </a:lnTo>
                    <a:lnTo>
                      <a:pt x="2826" y="465"/>
                    </a:lnTo>
                    <a:lnTo>
                      <a:pt x="25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86;p46">
                <a:extLst>
                  <a:ext uri="{FF2B5EF4-FFF2-40B4-BE49-F238E27FC236}">
                    <a16:creationId xmlns:a16="http://schemas.microsoft.com/office/drawing/2014/main" id="{CA4BFEE2-CB13-486B-B80E-4FCC13D5FD6B}"/>
                  </a:ext>
                </a:extLst>
              </p:cNvPr>
              <p:cNvSpPr/>
              <p:nvPr/>
            </p:nvSpPr>
            <p:spPr>
              <a:xfrm>
                <a:off x="1764718" y="3774841"/>
                <a:ext cx="37844" cy="51259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1494" extrusionOk="0">
                    <a:moveTo>
                      <a:pt x="293" y="0"/>
                    </a:moveTo>
                    <a:lnTo>
                      <a:pt x="1" y="180"/>
                    </a:lnTo>
                    <a:lnTo>
                      <a:pt x="810" y="1494"/>
                    </a:lnTo>
                    <a:lnTo>
                      <a:pt x="1103" y="1314"/>
                    </a:lnTo>
                    <a:lnTo>
                      <a:pt x="2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87;p46">
                <a:extLst>
                  <a:ext uri="{FF2B5EF4-FFF2-40B4-BE49-F238E27FC236}">
                    <a16:creationId xmlns:a16="http://schemas.microsoft.com/office/drawing/2014/main" id="{604E6882-6656-402B-BBAD-8DE8ECA47210}"/>
                  </a:ext>
                </a:extLst>
              </p:cNvPr>
              <p:cNvSpPr/>
              <p:nvPr/>
            </p:nvSpPr>
            <p:spPr>
              <a:xfrm>
                <a:off x="1647412" y="3847235"/>
                <a:ext cx="37707" cy="5112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490" extrusionOk="0">
                    <a:moveTo>
                      <a:pt x="289" y="0"/>
                    </a:moveTo>
                    <a:lnTo>
                      <a:pt x="0" y="179"/>
                    </a:lnTo>
                    <a:lnTo>
                      <a:pt x="807" y="1489"/>
                    </a:lnTo>
                    <a:lnTo>
                      <a:pt x="1099" y="1310"/>
                    </a:lnTo>
                    <a:lnTo>
                      <a:pt x="28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88;p46">
                <a:extLst>
                  <a:ext uri="{FF2B5EF4-FFF2-40B4-BE49-F238E27FC236}">
                    <a16:creationId xmlns:a16="http://schemas.microsoft.com/office/drawing/2014/main" id="{9402AA3F-93F0-4229-8989-CAC3042A1F1B}"/>
                  </a:ext>
                </a:extLst>
              </p:cNvPr>
              <p:cNvSpPr/>
              <p:nvPr/>
            </p:nvSpPr>
            <p:spPr>
              <a:xfrm>
                <a:off x="1667209" y="3774223"/>
                <a:ext cx="134152" cy="155287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526" extrusionOk="0">
                    <a:moveTo>
                      <a:pt x="1807" y="1"/>
                    </a:moveTo>
                    <a:lnTo>
                      <a:pt x="0" y="1114"/>
                    </a:lnTo>
                    <a:lnTo>
                      <a:pt x="2103" y="4526"/>
                    </a:lnTo>
                    <a:lnTo>
                      <a:pt x="3909" y="3409"/>
                    </a:lnTo>
                    <a:lnTo>
                      <a:pt x="180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89;p46">
                <a:extLst>
                  <a:ext uri="{FF2B5EF4-FFF2-40B4-BE49-F238E27FC236}">
                    <a16:creationId xmlns:a16="http://schemas.microsoft.com/office/drawing/2014/main" id="{CD780A59-59EF-41C5-AC10-038F35631BEC}"/>
                  </a:ext>
                </a:extLst>
              </p:cNvPr>
              <p:cNvSpPr/>
              <p:nvPr/>
            </p:nvSpPr>
            <p:spPr>
              <a:xfrm>
                <a:off x="1780192" y="3980221"/>
                <a:ext cx="107219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8" extrusionOk="0">
                    <a:moveTo>
                      <a:pt x="3124" y="1"/>
                    </a:moveTo>
                    <a:lnTo>
                      <a:pt x="0" y="1927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90;p46">
                <a:extLst>
                  <a:ext uri="{FF2B5EF4-FFF2-40B4-BE49-F238E27FC236}">
                    <a16:creationId xmlns:a16="http://schemas.microsoft.com/office/drawing/2014/main" id="{6A4AB067-589F-4A41-B26B-973813232CB7}"/>
                  </a:ext>
                </a:extLst>
              </p:cNvPr>
              <p:cNvSpPr/>
              <p:nvPr/>
            </p:nvSpPr>
            <p:spPr>
              <a:xfrm>
                <a:off x="1791172" y="3998234"/>
                <a:ext cx="107219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4" extrusionOk="0">
                    <a:moveTo>
                      <a:pt x="3124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1;p46">
                <a:extLst>
                  <a:ext uri="{FF2B5EF4-FFF2-40B4-BE49-F238E27FC236}">
                    <a16:creationId xmlns:a16="http://schemas.microsoft.com/office/drawing/2014/main" id="{0EA4E987-03BC-4563-876C-BE3C7C1535BF}"/>
                  </a:ext>
                </a:extLst>
              </p:cNvPr>
              <p:cNvSpPr/>
              <p:nvPr/>
            </p:nvSpPr>
            <p:spPr>
              <a:xfrm>
                <a:off x="1802322" y="4016144"/>
                <a:ext cx="107047" cy="65978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923" extrusionOk="0">
                    <a:moveTo>
                      <a:pt x="3120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92;p46">
                <a:extLst>
                  <a:ext uri="{FF2B5EF4-FFF2-40B4-BE49-F238E27FC236}">
                    <a16:creationId xmlns:a16="http://schemas.microsoft.com/office/drawing/2014/main" id="{5AA54A8C-6E9A-4A1D-A4C9-456D17C9EF54}"/>
                  </a:ext>
                </a:extLst>
              </p:cNvPr>
              <p:cNvSpPr/>
              <p:nvPr/>
            </p:nvSpPr>
            <p:spPr>
              <a:xfrm>
                <a:off x="1813302" y="4033985"/>
                <a:ext cx="107219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4" extrusionOk="0">
                    <a:moveTo>
                      <a:pt x="3124" y="1"/>
                    </a:moveTo>
                    <a:lnTo>
                      <a:pt x="0" y="192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793;p46">
                <a:extLst>
                  <a:ext uri="{FF2B5EF4-FFF2-40B4-BE49-F238E27FC236}">
                    <a16:creationId xmlns:a16="http://schemas.microsoft.com/office/drawing/2014/main" id="{EF30B618-93F4-42ED-823F-3EE60116DF42}"/>
                  </a:ext>
                </a:extLst>
              </p:cNvPr>
              <p:cNvSpPr/>
              <p:nvPr/>
            </p:nvSpPr>
            <p:spPr>
              <a:xfrm>
                <a:off x="1824281" y="4051895"/>
                <a:ext cx="107219" cy="66115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7" extrusionOk="0">
                    <a:moveTo>
                      <a:pt x="3125" y="0"/>
                    </a:moveTo>
                    <a:lnTo>
                      <a:pt x="1" y="1926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794;p46">
                <a:extLst>
                  <a:ext uri="{FF2B5EF4-FFF2-40B4-BE49-F238E27FC236}">
                    <a16:creationId xmlns:a16="http://schemas.microsoft.com/office/drawing/2014/main" id="{36C77B29-474B-414D-91B6-7A86AD2A3BCB}"/>
                  </a:ext>
                </a:extLst>
              </p:cNvPr>
              <p:cNvSpPr/>
              <p:nvPr/>
            </p:nvSpPr>
            <p:spPr>
              <a:xfrm>
                <a:off x="1835397" y="4069908"/>
                <a:ext cx="107082" cy="65978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1923" extrusionOk="0">
                    <a:moveTo>
                      <a:pt x="3121" y="0"/>
                    </a:moveTo>
                    <a:lnTo>
                      <a:pt x="1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795;p46">
                <a:extLst>
                  <a:ext uri="{FF2B5EF4-FFF2-40B4-BE49-F238E27FC236}">
                    <a16:creationId xmlns:a16="http://schemas.microsoft.com/office/drawing/2014/main" id="{07ACBED7-AB8E-4431-B3CC-56FECD9444A3}"/>
                  </a:ext>
                </a:extLst>
              </p:cNvPr>
              <p:cNvSpPr/>
              <p:nvPr/>
            </p:nvSpPr>
            <p:spPr>
              <a:xfrm>
                <a:off x="1846411" y="4087783"/>
                <a:ext cx="107184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1924" extrusionOk="0">
                    <a:moveTo>
                      <a:pt x="3124" y="1"/>
                    </a:moveTo>
                    <a:lnTo>
                      <a:pt x="1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796;p46">
                <a:extLst>
                  <a:ext uri="{FF2B5EF4-FFF2-40B4-BE49-F238E27FC236}">
                    <a16:creationId xmlns:a16="http://schemas.microsoft.com/office/drawing/2014/main" id="{34E0A94C-303E-48D9-8685-D6485BB27A16}"/>
                  </a:ext>
                </a:extLst>
              </p:cNvPr>
              <p:cNvSpPr/>
              <p:nvPr/>
            </p:nvSpPr>
            <p:spPr>
              <a:xfrm>
                <a:off x="1857424" y="4105659"/>
                <a:ext cx="107184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1924" extrusionOk="0">
                    <a:moveTo>
                      <a:pt x="3124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797;p46">
                <a:extLst>
                  <a:ext uri="{FF2B5EF4-FFF2-40B4-BE49-F238E27FC236}">
                    <a16:creationId xmlns:a16="http://schemas.microsoft.com/office/drawing/2014/main" id="{1F78CE02-4360-4EB9-BB17-EA91B04B2E1D}"/>
                  </a:ext>
                </a:extLst>
              </p:cNvPr>
              <p:cNvSpPr/>
              <p:nvPr/>
            </p:nvSpPr>
            <p:spPr>
              <a:xfrm>
                <a:off x="1868507" y="4123534"/>
                <a:ext cx="107116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2" h="1924" extrusionOk="0">
                    <a:moveTo>
                      <a:pt x="3121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98;p46">
                <a:extLst>
                  <a:ext uri="{FF2B5EF4-FFF2-40B4-BE49-F238E27FC236}">
                    <a16:creationId xmlns:a16="http://schemas.microsoft.com/office/drawing/2014/main" id="{FF2003C6-FE57-4A0C-A6F4-C92CAABB6629}"/>
                  </a:ext>
                </a:extLst>
              </p:cNvPr>
              <p:cNvSpPr/>
              <p:nvPr/>
            </p:nvSpPr>
            <p:spPr>
              <a:xfrm>
                <a:off x="1879520" y="4141444"/>
                <a:ext cx="107082" cy="6611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1927" extrusionOk="0">
                    <a:moveTo>
                      <a:pt x="3120" y="0"/>
                    </a:moveTo>
                    <a:lnTo>
                      <a:pt x="0" y="1926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99;p46">
                <a:extLst>
                  <a:ext uri="{FF2B5EF4-FFF2-40B4-BE49-F238E27FC236}">
                    <a16:creationId xmlns:a16="http://schemas.microsoft.com/office/drawing/2014/main" id="{E188D39B-5867-4493-91EA-42FB140F3A85}"/>
                  </a:ext>
                </a:extLst>
              </p:cNvPr>
              <p:cNvSpPr/>
              <p:nvPr/>
            </p:nvSpPr>
            <p:spPr>
              <a:xfrm>
                <a:off x="1890499" y="4159423"/>
                <a:ext cx="107219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4" extrusionOk="0">
                    <a:moveTo>
                      <a:pt x="3124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00;p46">
                <a:extLst>
                  <a:ext uri="{FF2B5EF4-FFF2-40B4-BE49-F238E27FC236}">
                    <a16:creationId xmlns:a16="http://schemas.microsoft.com/office/drawing/2014/main" id="{9837A69B-375B-4B33-BB8F-0AF803A15554}"/>
                  </a:ext>
                </a:extLst>
              </p:cNvPr>
              <p:cNvSpPr/>
              <p:nvPr/>
            </p:nvSpPr>
            <p:spPr>
              <a:xfrm>
                <a:off x="1901616" y="4177298"/>
                <a:ext cx="107082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1924" extrusionOk="0">
                    <a:moveTo>
                      <a:pt x="3120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01;p46">
                <a:extLst>
                  <a:ext uri="{FF2B5EF4-FFF2-40B4-BE49-F238E27FC236}">
                    <a16:creationId xmlns:a16="http://schemas.microsoft.com/office/drawing/2014/main" id="{2E23B3A9-61B1-4D3E-8E07-76A2C75A2A00}"/>
                  </a:ext>
                </a:extLst>
              </p:cNvPr>
              <p:cNvSpPr/>
              <p:nvPr/>
            </p:nvSpPr>
            <p:spPr>
              <a:xfrm>
                <a:off x="1912629" y="4195208"/>
                <a:ext cx="107082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1924" extrusionOk="0">
                    <a:moveTo>
                      <a:pt x="3121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02;p46">
                <a:extLst>
                  <a:ext uri="{FF2B5EF4-FFF2-40B4-BE49-F238E27FC236}">
                    <a16:creationId xmlns:a16="http://schemas.microsoft.com/office/drawing/2014/main" id="{240D26ED-53CD-4A44-8BC3-77C8952BF063}"/>
                  </a:ext>
                </a:extLst>
              </p:cNvPr>
              <p:cNvSpPr/>
              <p:nvPr/>
            </p:nvSpPr>
            <p:spPr>
              <a:xfrm>
                <a:off x="1923609" y="4213050"/>
                <a:ext cx="107219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4" extrusionOk="0">
                    <a:moveTo>
                      <a:pt x="3124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03;p46">
                <a:extLst>
                  <a:ext uri="{FF2B5EF4-FFF2-40B4-BE49-F238E27FC236}">
                    <a16:creationId xmlns:a16="http://schemas.microsoft.com/office/drawing/2014/main" id="{3DB51241-8975-414E-8695-78DE0FFDC9A6}"/>
                  </a:ext>
                </a:extLst>
              </p:cNvPr>
              <p:cNvSpPr/>
              <p:nvPr/>
            </p:nvSpPr>
            <p:spPr>
              <a:xfrm>
                <a:off x="1934588" y="4230959"/>
                <a:ext cx="107219" cy="66115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7" extrusionOk="0">
                    <a:moveTo>
                      <a:pt x="3125" y="0"/>
                    </a:moveTo>
                    <a:lnTo>
                      <a:pt x="1" y="1927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04;p46">
                <a:extLst>
                  <a:ext uri="{FF2B5EF4-FFF2-40B4-BE49-F238E27FC236}">
                    <a16:creationId xmlns:a16="http://schemas.microsoft.com/office/drawing/2014/main" id="{4487CB47-665D-4371-B55B-96BB07473964}"/>
                  </a:ext>
                </a:extLst>
              </p:cNvPr>
              <p:cNvSpPr/>
              <p:nvPr/>
            </p:nvSpPr>
            <p:spPr>
              <a:xfrm>
                <a:off x="1945739" y="4248972"/>
                <a:ext cx="107047" cy="65978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923" extrusionOk="0">
                    <a:moveTo>
                      <a:pt x="3120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05;p46">
                <a:extLst>
                  <a:ext uri="{FF2B5EF4-FFF2-40B4-BE49-F238E27FC236}">
                    <a16:creationId xmlns:a16="http://schemas.microsoft.com/office/drawing/2014/main" id="{FF3F2B42-8231-45E0-9D23-FC331306BD45}"/>
                  </a:ext>
                </a:extLst>
              </p:cNvPr>
              <p:cNvSpPr/>
              <p:nvPr/>
            </p:nvSpPr>
            <p:spPr>
              <a:xfrm>
                <a:off x="1956718" y="4266848"/>
                <a:ext cx="107219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4" extrusionOk="0">
                    <a:moveTo>
                      <a:pt x="3125" y="1"/>
                    </a:moveTo>
                    <a:lnTo>
                      <a:pt x="1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06;p46">
                <a:extLst>
                  <a:ext uri="{FF2B5EF4-FFF2-40B4-BE49-F238E27FC236}">
                    <a16:creationId xmlns:a16="http://schemas.microsoft.com/office/drawing/2014/main" id="{6DB9D41D-ECD0-4DEF-A064-835C38F06A39}"/>
                  </a:ext>
                </a:extLst>
              </p:cNvPr>
              <p:cNvSpPr/>
              <p:nvPr/>
            </p:nvSpPr>
            <p:spPr>
              <a:xfrm>
                <a:off x="1967731" y="4284723"/>
                <a:ext cx="107184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1924" extrusionOk="0">
                    <a:moveTo>
                      <a:pt x="3124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07;p46">
                <a:extLst>
                  <a:ext uri="{FF2B5EF4-FFF2-40B4-BE49-F238E27FC236}">
                    <a16:creationId xmlns:a16="http://schemas.microsoft.com/office/drawing/2014/main" id="{FBA26028-F7CB-4529-8876-89660246FFCF}"/>
                  </a:ext>
                </a:extLst>
              </p:cNvPr>
              <p:cNvSpPr/>
              <p:nvPr/>
            </p:nvSpPr>
            <p:spPr>
              <a:xfrm>
                <a:off x="1687761" y="3932770"/>
                <a:ext cx="238798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6960" h="1758" extrusionOk="0">
                    <a:moveTo>
                      <a:pt x="6959" y="0"/>
                    </a:moveTo>
                    <a:lnTo>
                      <a:pt x="1" y="1757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F6ED1B85-96EA-4CC2-9D20-AD5DBDF2A665}"/>
              </a:ext>
            </a:extLst>
          </p:cNvPr>
          <p:cNvSpPr/>
          <p:nvPr/>
        </p:nvSpPr>
        <p:spPr>
          <a:xfrm>
            <a:off x="564796" y="1250331"/>
            <a:ext cx="8014408" cy="327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2000" dirty="0">
                <a:solidFill>
                  <a:schemeClr val="accent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O desenvolvimento do presente projeto, possibilitou um estudo sobre as relações dos jogadores das plataformas de jogos online, assim promovendo a análise de um software, onde o usuário seleciona um companheiro excelente em sua visão para as jogatinas, promovendo uma diminuição de ação de ódio dentro dos jogos online e possibilitando um crescimento de habilidades entre os jogadores.</a:t>
            </a:r>
            <a:endParaRPr lang="pt-BR" sz="20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04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F74DA-B296-4F96-930D-857F5F077703}"/>
              </a:ext>
            </a:extLst>
          </p:cNvPr>
          <p:cNvSpPr txBox="1">
            <a:spLocks/>
          </p:cNvSpPr>
          <p:nvPr/>
        </p:nvSpPr>
        <p:spPr>
          <a:xfrm>
            <a:off x="254000" y="367547"/>
            <a:ext cx="8636000" cy="834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000" dirty="0">
                <a:solidFill>
                  <a:schemeClr val="accent2"/>
                </a:solidFill>
                <a:latin typeface="Lucida Handwriting" panose="03010101010101010101" pitchFamily="66" charset="0"/>
              </a:rPr>
              <a:t>REFERÊNCIAS BIBLIOGRÁFICAS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147EEA4-9BF6-460F-A0DF-BD338F0853D1}"/>
              </a:ext>
            </a:extLst>
          </p:cNvPr>
          <p:cNvSpPr txBox="1"/>
          <p:nvPr/>
        </p:nvSpPr>
        <p:spPr>
          <a:xfrm>
            <a:off x="456213" y="1463981"/>
            <a:ext cx="8231575" cy="393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pt-BR" dirty="0">
                <a:solidFill>
                  <a:schemeClr val="accent2"/>
                </a:solidFill>
                <a:latin typeface="Barlow"/>
                <a:cs typeface="Times New Roman" panose="02020603050405020304" pitchFamily="18" charset="0"/>
              </a:rPr>
              <a:t>           Agência Brasil, EXAME - </a:t>
            </a:r>
            <a:r>
              <a:rPr lang="pt-BR" b="1" dirty="0">
                <a:solidFill>
                  <a:schemeClr val="accent2"/>
                </a:solidFill>
                <a:latin typeface="Barlow"/>
                <a:cs typeface="Times New Roman" panose="02020603050405020304" pitchFamily="18" charset="0"/>
              </a:rPr>
              <a:t>Mercado de games no Brasil deve crescer 5,3% até 2022, diz estudo;</a:t>
            </a:r>
          </a:p>
          <a:p>
            <a:pPr algn="just" fontAlgn="base">
              <a:lnSpc>
                <a:spcPct val="150000"/>
              </a:lnSpc>
            </a:pPr>
            <a:r>
              <a:rPr lang="pt-BR" dirty="0">
                <a:solidFill>
                  <a:schemeClr val="accent2"/>
                </a:solidFill>
                <a:latin typeface="Barlow"/>
                <a:cs typeface="Times New Roman" panose="02020603050405020304" pitchFamily="18" charset="0"/>
              </a:rPr>
              <a:t>Disponível em: &lt;https://exame.com/</a:t>
            </a:r>
            <a:r>
              <a:rPr lang="pt-BR" dirty="0" err="1">
                <a:solidFill>
                  <a:schemeClr val="accent2"/>
                </a:solidFill>
                <a:latin typeface="Barlow"/>
                <a:cs typeface="Times New Roman" panose="02020603050405020304" pitchFamily="18" charset="0"/>
              </a:rPr>
              <a:t>negocios</a:t>
            </a:r>
            <a:r>
              <a:rPr lang="pt-BR" dirty="0">
                <a:solidFill>
                  <a:schemeClr val="accent2"/>
                </a:solidFill>
                <a:latin typeface="Barlow"/>
                <a:cs typeface="Times New Roman" panose="02020603050405020304" pitchFamily="18" charset="0"/>
              </a:rPr>
              <a:t>/mercado-de-games-no-brasil-deve-crescer-53-ate-2022-diz-estudo/#:~:</a:t>
            </a:r>
            <a:r>
              <a:rPr lang="pt-BR" dirty="0" err="1">
                <a:solidFill>
                  <a:schemeClr val="accent2"/>
                </a:solidFill>
                <a:latin typeface="Barlow"/>
                <a:cs typeface="Times New Roman" panose="02020603050405020304" pitchFamily="18" charset="0"/>
              </a:rPr>
              <a:t>text</a:t>
            </a:r>
            <a:r>
              <a:rPr lang="pt-BR" dirty="0">
                <a:solidFill>
                  <a:schemeClr val="accent2"/>
                </a:solidFill>
                <a:latin typeface="Barlow"/>
                <a:cs typeface="Times New Roman" panose="02020603050405020304" pitchFamily="18" charset="0"/>
              </a:rPr>
              <a:t>=O%20mercado%20de%20games%20no,Entretenimento%20e%20M%C3%ADdia%2C%20da%20PwC.&amp;text=Apenas%20com%20jogos%20de%20celulares,milh%C3%B5es%20de%20d%C3%B3lares%20em%202022./&gt;. Publicado em: 03/08/2019 às 17h43. Acessado em: 18.08.2020. </a:t>
            </a:r>
          </a:p>
          <a:p>
            <a:pPr algn="just" fontAlgn="base">
              <a:lnSpc>
                <a:spcPct val="150000"/>
              </a:lnSpc>
            </a:pPr>
            <a:endParaRPr lang="pt-BR" dirty="0">
              <a:solidFill>
                <a:schemeClr val="accent2"/>
              </a:solidFill>
              <a:latin typeface="Barlow"/>
              <a:cs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pt-BR" dirty="0">
                <a:solidFill>
                  <a:schemeClr val="accent2"/>
                </a:solidFill>
                <a:latin typeface="Barlow"/>
                <a:cs typeface="Times New Roman" panose="02020603050405020304" pitchFamily="18" charset="0"/>
              </a:rPr>
              <a:t>          BNDS, O Banco Nacional do Desenvolvimento - </a:t>
            </a:r>
            <a:r>
              <a:rPr lang="pt-BR" b="1" dirty="0">
                <a:solidFill>
                  <a:schemeClr val="accent2"/>
                </a:solidFill>
                <a:latin typeface="Barlow"/>
                <a:cs typeface="Times New Roman" panose="02020603050405020304" pitchFamily="18" charset="0"/>
              </a:rPr>
              <a:t>Panorama do setor de jogos digitais no Brasil | Infográfico;</a:t>
            </a:r>
          </a:p>
          <a:p>
            <a:pPr algn="just" fontAlgn="base">
              <a:lnSpc>
                <a:spcPct val="150000"/>
              </a:lnSpc>
            </a:pPr>
            <a:r>
              <a:rPr lang="pt-BR" dirty="0">
                <a:solidFill>
                  <a:schemeClr val="accent2"/>
                </a:solidFill>
                <a:latin typeface="Barlow"/>
                <a:cs typeface="Times New Roman" panose="02020603050405020304" pitchFamily="18" charset="0"/>
              </a:rPr>
              <a:t>Disponível em: &lt;https://www.bndes.gov.br/</a:t>
            </a:r>
            <a:r>
              <a:rPr lang="pt-BR" dirty="0" err="1">
                <a:solidFill>
                  <a:schemeClr val="accent2"/>
                </a:solidFill>
                <a:latin typeface="Barlow"/>
                <a:cs typeface="Times New Roman" panose="02020603050405020304" pitchFamily="18" charset="0"/>
              </a:rPr>
              <a:t>wps</a:t>
            </a:r>
            <a:r>
              <a:rPr lang="pt-BR" dirty="0">
                <a:solidFill>
                  <a:schemeClr val="accent2"/>
                </a:solidFill>
                <a:latin typeface="Barlow"/>
                <a:cs typeface="Times New Roman" panose="02020603050405020304" pitchFamily="18" charset="0"/>
              </a:rPr>
              <a:t>/portal/site/home/conhecimento/noticias/noticia/jogos-digitais-brasil-</a:t>
            </a:r>
            <a:r>
              <a:rPr lang="pt-BR" dirty="0" err="1">
                <a:solidFill>
                  <a:schemeClr val="accent2"/>
                </a:solidFill>
                <a:latin typeface="Barlow"/>
                <a:cs typeface="Times New Roman" panose="02020603050405020304" pitchFamily="18" charset="0"/>
              </a:rPr>
              <a:t>infografico</a:t>
            </a:r>
            <a:r>
              <a:rPr lang="pt-BR" dirty="0">
                <a:solidFill>
                  <a:schemeClr val="accent2"/>
                </a:solidFill>
                <a:latin typeface="Barlow"/>
                <a:cs typeface="Times New Roman" panose="02020603050405020304" pitchFamily="18" charset="0"/>
              </a:rPr>
              <a:t>/&gt;. Publicado em: 18 de janeiro de 2018. Acessado em: 24.08.2020.</a:t>
            </a:r>
          </a:p>
          <a:p>
            <a:pPr algn="just" fontAlgn="base">
              <a:lnSpc>
                <a:spcPct val="150000"/>
              </a:lnSpc>
            </a:pPr>
            <a:endParaRPr lang="pt-BR" dirty="0">
              <a:solidFill>
                <a:schemeClr val="accent2"/>
              </a:solidFill>
              <a:latin typeface="Barlow"/>
              <a:cs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</a:pPr>
            <a:endParaRPr lang="pt-BR" dirty="0">
              <a:solidFill>
                <a:srgbClr val="303030"/>
              </a:solidFill>
              <a:latin typeface="Barlow"/>
              <a:cs typeface="Times New Roman" panose="02020603050405020304" pitchFamily="18" charset="0"/>
            </a:endParaRPr>
          </a:p>
        </p:txBody>
      </p:sp>
      <p:pic>
        <p:nvPicPr>
          <p:cNvPr id="5" name="Picture 2" descr="a, fonts icon">
            <a:extLst>
              <a:ext uri="{FF2B5EF4-FFF2-40B4-BE49-F238E27FC236}">
                <a16:creationId xmlns:a16="http://schemas.microsoft.com/office/drawing/2014/main" id="{E1E43E46-4FDA-486B-9FBE-6C1D7974A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2525">
            <a:off x="529544" y="3265956"/>
            <a:ext cx="346370" cy="41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08FD95D7-F425-44D8-A66C-AD85277CD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5" y="312142"/>
            <a:ext cx="1264538" cy="1264538"/>
          </a:xfrm>
          <a:prstGeom prst="rect">
            <a:avLst/>
          </a:prstGeom>
        </p:spPr>
      </p:pic>
      <p:pic>
        <p:nvPicPr>
          <p:cNvPr id="8" name="Picture 2" descr="a, fonts icon">
            <a:extLst>
              <a:ext uri="{FF2B5EF4-FFF2-40B4-BE49-F238E27FC236}">
                <a16:creationId xmlns:a16="http://schemas.microsoft.com/office/drawing/2014/main" id="{3BA03258-5AF6-4214-812B-0622C4F1D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2525">
            <a:off x="529543" y="1463254"/>
            <a:ext cx="346370" cy="41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64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C2F2829-4F7D-4563-9FED-09F63E255E31}"/>
              </a:ext>
            </a:extLst>
          </p:cNvPr>
          <p:cNvSpPr txBox="1"/>
          <p:nvPr/>
        </p:nvSpPr>
        <p:spPr>
          <a:xfrm>
            <a:off x="417689" y="816851"/>
            <a:ext cx="8308622" cy="189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McDonald  Emma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Newzoo - 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Games Market Will Reach $108.9 Billion in 2017 With Mobile Taking 42%</a:t>
            </a:r>
            <a:r>
              <a:rPr lang="pt-BR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 fontAlgn="base">
              <a:lnSpc>
                <a:spcPct val="150000"/>
              </a:lnSpc>
            </a:pP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Disponível em: &lt;https://newzoo.com/insights/articles/the-global-games-market-will-reach-108-9-billion-in-2017-with-mobile-taking-42/&gt;. Publicado em: 20 de abril de 2017. Acessado em: 24.08.2020.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FAE49F-7223-4F71-9C6B-B1EAE17D7303}"/>
              </a:ext>
            </a:extLst>
          </p:cNvPr>
          <p:cNvSpPr txBox="1">
            <a:spLocks/>
          </p:cNvSpPr>
          <p:nvPr/>
        </p:nvSpPr>
        <p:spPr>
          <a:xfrm>
            <a:off x="417689" y="2571750"/>
            <a:ext cx="8102367" cy="229607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60000"/>
              </a:lnSpc>
            </a:pP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Claire </a:t>
            </a:r>
            <a:r>
              <a:rPr lang="pt-BR" sz="1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Arcenas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pt-BR" sz="1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Geekie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pt-BR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Thinking</a:t>
            </a:r>
            <a:r>
              <a:rPr lang="pt-BR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 educação: criando aulas mais criativas e inovadoras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60000"/>
              </a:lnSpc>
            </a:pP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Disponível em: &lt;https://www2.geekie.com.br/</a:t>
            </a:r>
            <a:r>
              <a:rPr lang="pt-BR" sz="1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wp-content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/uploads/2020/02/Design-Thinking-na-Educa%C3%A7%C3%A3o-as-cinco-etapas-que-comp%C3%B5em-a-metodologia-e-suas-descri%C3%A7%C3%B5es-Geekie.jpg&gt; Acessado em: 24/08/2020;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41CE97CD-1C5F-43C4-9302-A2FEFCAC6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  <p:pic>
        <p:nvPicPr>
          <p:cNvPr id="6" name="Picture 2" descr="a, fonts icon">
            <a:extLst>
              <a:ext uri="{FF2B5EF4-FFF2-40B4-BE49-F238E27FC236}">
                <a16:creationId xmlns:a16="http://schemas.microsoft.com/office/drawing/2014/main" id="{4A15EDD3-A888-4E9B-B33F-21BA4696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2525">
            <a:off x="744031" y="859266"/>
            <a:ext cx="346370" cy="41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, fonts icon">
            <a:extLst>
              <a:ext uri="{FF2B5EF4-FFF2-40B4-BE49-F238E27FC236}">
                <a16:creationId xmlns:a16="http://schemas.microsoft.com/office/drawing/2014/main" id="{763C5DA7-75A7-4FE1-866C-7BEC8E855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2525">
            <a:off x="744032" y="2632879"/>
            <a:ext cx="346370" cy="41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0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8176691-D500-418F-853E-5727F670946D}"/>
              </a:ext>
            </a:extLst>
          </p:cNvPr>
          <p:cNvSpPr/>
          <p:nvPr/>
        </p:nvSpPr>
        <p:spPr>
          <a:xfrm>
            <a:off x="457200" y="623943"/>
            <a:ext cx="8229600" cy="3538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endParaRPr lang="pt-BR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Tim Brown. </a:t>
            </a:r>
            <a:r>
              <a:rPr lang="pt-BR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lang="pt-BR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pt-BR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60000"/>
              </a:lnSpc>
            </a:pP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Disponível em: &lt;https://www.academia.edu/9480893/</a:t>
            </a:r>
            <a:r>
              <a:rPr lang="pt-BR" sz="1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Change_by_Design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Acessado em: 24/08/2020; </a:t>
            </a:r>
          </a:p>
          <a:p>
            <a:pPr algn="just">
              <a:lnSpc>
                <a:spcPct val="160000"/>
              </a:lnSpc>
            </a:pPr>
            <a:endParaRPr lang="pt-BR" sz="1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Rafael Carvalho – </a:t>
            </a:r>
            <a:r>
              <a:rPr lang="pt-BR" sz="1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naprática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pt-BR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thinking</a:t>
            </a:r>
            <a:r>
              <a:rPr lang="pt-BR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entenda o que é e como aplicar;</a:t>
            </a:r>
          </a:p>
          <a:p>
            <a:pPr algn="just">
              <a:lnSpc>
                <a:spcPct val="160000"/>
              </a:lnSpc>
            </a:pP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Disponível em: &lt;https://www.napratica.org.br/design-</a:t>
            </a:r>
            <a:r>
              <a:rPr lang="pt-BR" sz="1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thinking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-o-que-como-funciona/#:~:</a:t>
            </a:r>
            <a:r>
              <a:rPr lang="pt-BR" sz="1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=%E2%80%9CDesign%20thinking%20%C3%A9%20uma%20abordagem,do%20livro%20Change%20by%20Design%20.&gt; Acessado em: 24/08/2020;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40610F2B-71A5-482B-B34F-F611B8BE7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  <p:pic>
        <p:nvPicPr>
          <p:cNvPr id="5" name="Picture 2" descr="a, fonts icon">
            <a:extLst>
              <a:ext uri="{FF2B5EF4-FFF2-40B4-BE49-F238E27FC236}">
                <a16:creationId xmlns:a16="http://schemas.microsoft.com/office/drawing/2014/main" id="{1791F102-DAE0-4F40-98E4-595CB5A68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2525">
            <a:off x="777898" y="1023696"/>
            <a:ext cx="346370" cy="41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, fonts icon">
            <a:extLst>
              <a:ext uri="{FF2B5EF4-FFF2-40B4-BE49-F238E27FC236}">
                <a16:creationId xmlns:a16="http://schemas.microsoft.com/office/drawing/2014/main" id="{F49A22F4-BD81-44E4-A881-9B13596C4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2525">
            <a:off x="777899" y="2524409"/>
            <a:ext cx="346370" cy="41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7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F9D5D32-CE0A-4943-8555-18B80006C552}"/>
              </a:ext>
            </a:extLst>
          </p:cNvPr>
          <p:cNvSpPr/>
          <p:nvPr/>
        </p:nvSpPr>
        <p:spPr>
          <a:xfrm>
            <a:off x="430306" y="1070377"/>
            <a:ext cx="8283388" cy="337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Migre seu negócio – Manual da secretaria. </a:t>
            </a:r>
            <a:r>
              <a:rPr lang="pt-BR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pt-BR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Thinking</a:t>
            </a:r>
            <a:r>
              <a:rPr lang="pt-BR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Entenda o que é e como aplicar;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Disponível em: &lt;https://manualdasecretaria.com.br/design-</a:t>
            </a:r>
            <a:r>
              <a:rPr lang="pt-BR" sz="1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thinking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/&gt; Acessado em: 24/08/2020;</a:t>
            </a:r>
          </a:p>
          <a:p>
            <a:pPr algn="just">
              <a:lnSpc>
                <a:spcPct val="150000"/>
              </a:lnSpc>
            </a:pPr>
            <a:endParaRPr lang="pt-BR" sz="1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Breno Paredes – CYSNEIROS. </a:t>
            </a:r>
            <a:r>
              <a:rPr lang="pt-BR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Etapas do Design </a:t>
            </a:r>
            <a:r>
              <a:rPr lang="pt-BR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Thinking</a:t>
            </a:r>
            <a:r>
              <a:rPr lang="pt-BR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suas abordagens;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Disponível em: &lt;https://cysneiros.com.br/etapas-do-design-</a:t>
            </a:r>
            <a:r>
              <a:rPr lang="pt-BR" sz="1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thinking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-e-suas-abordagens/#:~:</a:t>
            </a:r>
            <a:r>
              <a:rPr lang="pt-BR" sz="1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=Contudo%2C%20para%20a%20melhor%20absor%C3%A7%C3%A3o,%2C%20Prototipa%C3%A7%C3%A3o%20e%20Valida%C3%A7%C3%A3o%2FImplementa%C3%A7%C3%A3o.&gt; Acessado em: 24/08/2020;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3D8223A-E0E8-43ED-9B65-F4BE5BC3C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  <p:pic>
        <p:nvPicPr>
          <p:cNvPr id="5" name="Picture 2" descr="a, fonts icon">
            <a:extLst>
              <a:ext uri="{FF2B5EF4-FFF2-40B4-BE49-F238E27FC236}">
                <a16:creationId xmlns:a16="http://schemas.microsoft.com/office/drawing/2014/main" id="{4A92BF00-0692-4D10-A914-852CBCADA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2525">
            <a:off x="756894" y="1101148"/>
            <a:ext cx="346370" cy="41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, fonts icon">
            <a:extLst>
              <a:ext uri="{FF2B5EF4-FFF2-40B4-BE49-F238E27FC236}">
                <a16:creationId xmlns:a16="http://schemas.microsoft.com/office/drawing/2014/main" id="{CE7C3A7F-2B8B-41B6-93F5-86349D610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2525">
            <a:off x="756894" y="2549270"/>
            <a:ext cx="346370" cy="41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27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B51542E-BD81-4862-9FC7-A613CAF5D49F}"/>
              </a:ext>
            </a:extLst>
          </p:cNvPr>
          <p:cNvSpPr/>
          <p:nvPr/>
        </p:nvSpPr>
        <p:spPr>
          <a:xfrm>
            <a:off x="349622" y="1481481"/>
            <a:ext cx="844475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accent2"/>
                </a:solidFill>
                <a:latin typeface="+mn-lt"/>
              </a:rPr>
              <a:t>	</a:t>
            </a:r>
            <a:r>
              <a:rPr lang="pt-BR" sz="2000" dirty="0">
                <a:solidFill>
                  <a:schemeClr val="accent2"/>
                </a:solidFill>
                <a:latin typeface="Arial" panose="020B0604020202020204" pitchFamily="34" charset="0"/>
              </a:rPr>
              <a:t>Um grande número de jogadores enfrenta problemas em relação aos seus jogos online (competitivo), encontrando partidas desbalanceadas, com isso cria uma dificuldade para evoluir</a:t>
            </a:r>
            <a:r>
              <a:rPr lang="pt-BR" sz="2000" dirty="0">
                <a:solidFill>
                  <a:schemeClr val="accent2"/>
                </a:solidFill>
                <a:latin typeface="Times New Roman" panose="02020603050405020304" pitchFamily="18" charset="0"/>
              </a:rPr>
              <a:t>. </a:t>
            </a:r>
            <a:r>
              <a:rPr lang="pt-BR" sz="2000" dirty="0">
                <a:solidFill>
                  <a:schemeClr val="accent2"/>
                </a:solidFill>
                <a:latin typeface="Arial" panose="020B0604020202020204" pitchFamily="34" charset="0"/>
              </a:rPr>
              <a:t>Portanto,</a:t>
            </a:r>
            <a:r>
              <a:rPr lang="pt-BR" sz="2000" dirty="0">
                <a:solidFill>
                  <a:schemeClr val="accent2"/>
                </a:solidFill>
                <a:latin typeface="Times New Roman" panose="02020603050405020304" pitchFamily="18" charset="0"/>
              </a:rPr>
              <a:t> </a:t>
            </a:r>
            <a:r>
              <a:rPr lang="pt-BR" sz="2000" dirty="0">
                <a:solidFill>
                  <a:schemeClr val="accent2"/>
                </a:solidFill>
                <a:latin typeface="Arial" panose="020B0604020202020204" pitchFamily="34" charset="0"/>
              </a:rPr>
              <a:t>a criação de uma solução para auxiliar o encontro de jogadores, com níveis parelhos, para se auxiliarem a evoluir no jogo e</a:t>
            </a:r>
            <a:r>
              <a:rPr lang="pt-BR" sz="2000" dirty="0">
                <a:solidFill>
                  <a:schemeClr val="accent2"/>
                </a:solidFill>
                <a:latin typeface="Times New Roman" panose="02020603050405020304" pitchFamily="18" charset="0"/>
              </a:rPr>
              <a:t> </a:t>
            </a:r>
            <a:r>
              <a:rPr lang="pt-BR" sz="2000" dirty="0">
                <a:solidFill>
                  <a:schemeClr val="accent2"/>
                </a:solidFill>
                <a:latin typeface="Arial" panose="020B0604020202020204" pitchFamily="34" charset="0"/>
              </a:rPr>
              <a:t>balanceando os jogos. </a:t>
            </a:r>
            <a:endParaRPr lang="pt-BR" sz="2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20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E480CD-4C3E-4A69-813D-689E84D823D6}"/>
              </a:ext>
            </a:extLst>
          </p:cNvPr>
          <p:cNvSpPr txBox="1"/>
          <p:nvPr/>
        </p:nvSpPr>
        <p:spPr>
          <a:xfrm>
            <a:off x="1520456" y="418863"/>
            <a:ext cx="6103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  <a:latin typeface="Lucida Handwriting" panose="03010101010101010101" pitchFamily="66" charset="0"/>
              </a:rPr>
              <a:t>Hipótese </a:t>
            </a: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A42413F-4A04-4270-9F3C-3FCFA2F14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26891"/>
      </p:ext>
    </p:extLst>
  </p:cSld>
  <p:clrMapOvr>
    <a:masterClrMapping/>
  </p:clrMapOvr>
  <p:transition spd="med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E36F904-8B6E-4B2D-9926-D61F4ACBE9ED}"/>
              </a:ext>
            </a:extLst>
          </p:cNvPr>
          <p:cNvSpPr txBox="1"/>
          <p:nvPr/>
        </p:nvSpPr>
        <p:spPr>
          <a:xfrm>
            <a:off x="338866" y="1084748"/>
            <a:ext cx="8466268" cy="263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1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Flaticon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pt-BR" sz="1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freepik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Icones</a:t>
            </a:r>
            <a:r>
              <a:rPr lang="pt-BR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grátis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Disponível em: &lt;https://image.flaticon.com/</a:t>
            </a:r>
            <a:r>
              <a:rPr lang="pt-BR" sz="1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icons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/png/512/115/115086.png&gt; Acessado em: 24/08/2020;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Dick </a:t>
            </a:r>
            <a:r>
              <a:rPr lang="pt-BR" sz="1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Carozza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FRAUD Magazine. </a:t>
            </a:r>
            <a:r>
              <a:rPr lang="pt-BR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pt-BR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some brainstorming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Disponível em: &lt;https://www.fraud-magazine.com/</a:t>
            </a:r>
            <a:r>
              <a:rPr lang="pt-BR" sz="1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uploadedImages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sz="1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Fraud_Magazine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sz="1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/Articles/2016/brainstorming.jpg&gt; Acessado em: 24/08/2020;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4FE90115-5585-4918-A301-4E16AA982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  <p:pic>
        <p:nvPicPr>
          <p:cNvPr id="5" name="Picture 2" descr="a, fonts icon">
            <a:extLst>
              <a:ext uri="{FF2B5EF4-FFF2-40B4-BE49-F238E27FC236}">
                <a16:creationId xmlns:a16="http://schemas.microsoft.com/office/drawing/2014/main" id="{A58931E5-A03B-4D3C-9792-C989568B1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2525">
            <a:off x="732743" y="1127163"/>
            <a:ext cx="346370" cy="41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, fonts icon">
            <a:extLst>
              <a:ext uri="{FF2B5EF4-FFF2-40B4-BE49-F238E27FC236}">
                <a16:creationId xmlns:a16="http://schemas.microsoft.com/office/drawing/2014/main" id="{9DCBA4BA-2246-4261-B8FC-915794D09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2525">
            <a:off x="745273" y="2194308"/>
            <a:ext cx="346370" cy="41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74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8A66472-64DC-4B5A-BCE2-99C08F4BC626}"/>
              </a:ext>
            </a:extLst>
          </p:cNvPr>
          <p:cNvSpPr/>
          <p:nvPr/>
        </p:nvSpPr>
        <p:spPr>
          <a:xfrm>
            <a:off x="403412" y="1628553"/>
            <a:ext cx="8337176" cy="1894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Caio César – </a:t>
            </a:r>
            <a:r>
              <a:rPr lang="pt-BR" sz="1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Voitto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pt-BR" sz="16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Thinking</a:t>
            </a:r>
            <a:r>
              <a:rPr lang="pt-BR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 que é e como fazer</a:t>
            </a: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Disponível em: &lt;https://lh6.googleusercontent.com/Uic3VTPn-S5Npv1yFFfHGGMf-SNSTh86iMQrTQwDrAG1rnQZs9CqbSSF5wJwnUku5YoahHLij-1QGYU7qu39QdqRxYmZR2_ymo-EErBcwqZwyoImbPgfco8yY94PtxQF6thJTzO6&gt; Acessado em: 24/08/2020.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8AFC8C98-25EF-4EAA-9D56-899F59794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  <p:pic>
        <p:nvPicPr>
          <p:cNvPr id="5" name="Picture 2" descr="a, fonts icon">
            <a:extLst>
              <a:ext uri="{FF2B5EF4-FFF2-40B4-BE49-F238E27FC236}">
                <a16:creationId xmlns:a16="http://schemas.microsoft.com/office/drawing/2014/main" id="{5FF320EE-0A5A-4E40-AC9F-EE75B8EF2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2525">
            <a:off x="777898" y="1651344"/>
            <a:ext cx="346370" cy="41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41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91;p58">
            <a:extLst>
              <a:ext uri="{FF2B5EF4-FFF2-40B4-BE49-F238E27FC236}">
                <a16:creationId xmlns:a16="http://schemas.microsoft.com/office/drawing/2014/main" id="{F686CEE6-253B-4A35-B0EE-CBBCF20B07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93;p58">
            <a:extLst>
              <a:ext uri="{FF2B5EF4-FFF2-40B4-BE49-F238E27FC236}">
                <a16:creationId xmlns:a16="http://schemas.microsoft.com/office/drawing/2014/main" id="{7815C7D7-8A10-4FC4-B782-3113259C3C81}"/>
              </a:ext>
            </a:extLst>
          </p:cNvPr>
          <p:cNvSpPr txBox="1">
            <a:spLocks/>
          </p:cNvSpPr>
          <p:nvPr/>
        </p:nvSpPr>
        <p:spPr>
          <a:xfrm>
            <a:off x="476699" y="1729192"/>
            <a:ext cx="4322700" cy="521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1800" dirty="0">
                <a:solidFill>
                  <a:schemeClr val="accent2"/>
                </a:solidFill>
                <a:latin typeface="Barlow"/>
              </a:rPr>
              <a:t>Alguém tem alguma dúvida?</a:t>
            </a:r>
            <a:endParaRPr lang="en" dirty="0">
              <a:solidFill>
                <a:schemeClr val="accent2"/>
              </a:solidFill>
              <a:latin typeface="Barlow"/>
            </a:endParaRPr>
          </a:p>
        </p:txBody>
      </p:sp>
      <p:sp>
        <p:nvSpPr>
          <p:cNvPr id="4" name="Google Shape;1092;p58">
            <a:extLst>
              <a:ext uri="{FF2B5EF4-FFF2-40B4-BE49-F238E27FC236}">
                <a16:creationId xmlns:a16="http://schemas.microsoft.com/office/drawing/2014/main" id="{5FCB9E79-1095-499B-BC08-2F57AB9262C0}"/>
              </a:ext>
            </a:extLst>
          </p:cNvPr>
          <p:cNvSpPr txBox="1">
            <a:spLocks/>
          </p:cNvSpPr>
          <p:nvPr/>
        </p:nvSpPr>
        <p:spPr>
          <a:xfrm>
            <a:off x="362637" y="521830"/>
            <a:ext cx="8418725" cy="120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30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3F3F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sz="7200" dirty="0"/>
              <a:t>OBRIGADO!</a:t>
            </a:r>
            <a:endParaRPr lang="pt-BR" dirty="0"/>
          </a:p>
        </p:txBody>
      </p:sp>
      <p:sp>
        <p:nvSpPr>
          <p:cNvPr id="5" name="Google Shape;1095;p58">
            <a:extLst>
              <a:ext uri="{FF2B5EF4-FFF2-40B4-BE49-F238E27FC236}">
                <a16:creationId xmlns:a16="http://schemas.microsoft.com/office/drawing/2014/main" id="{139C1A1D-EB96-482A-9F2C-51B91218F3ED}"/>
              </a:ext>
            </a:extLst>
          </p:cNvPr>
          <p:cNvSpPr/>
          <p:nvPr/>
        </p:nvSpPr>
        <p:spPr>
          <a:xfrm>
            <a:off x="7383584" y="4742212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333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grpSp>
        <p:nvGrpSpPr>
          <p:cNvPr id="6" name="Google Shape;1096;p58">
            <a:extLst>
              <a:ext uri="{FF2B5EF4-FFF2-40B4-BE49-F238E27FC236}">
                <a16:creationId xmlns:a16="http://schemas.microsoft.com/office/drawing/2014/main" id="{367EC941-3ED7-4543-B8F3-19E793FCDEED}"/>
              </a:ext>
            </a:extLst>
          </p:cNvPr>
          <p:cNvGrpSpPr/>
          <p:nvPr/>
        </p:nvGrpSpPr>
        <p:grpSpPr>
          <a:xfrm>
            <a:off x="7833055" y="4742212"/>
            <a:ext cx="346056" cy="345674"/>
            <a:chOff x="3303268" y="3817349"/>
            <a:chExt cx="346056" cy="345674"/>
          </a:xfrm>
          <a:solidFill>
            <a:srgbClr val="FF6600"/>
          </a:solidFill>
        </p:grpSpPr>
        <p:sp>
          <p:nvSpPr>
            <p:cNvPr id="7" name="Google Shape;1097;p58">
              <a:extLst>
                <a:ext uri="{FF2B5EF4-FFF2-40B4-BE49-F238E27FC236}">
                  <a16:creationId xmlns:a16="http://schemas.microsoft.com/office/drawing/2014/main" id="{3405F72F-F874-445F-96AC-51E0C89137BB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" name="Google Shape;1098;p58">
              <a:extLst>
                <a:ext uri="{FF2B5EF4-FFF2-40B4-BE49-F238E27FC236}">
                  <a16:creationId xmlns:a16="http://schemas.microsoft.com/office/drawing/2014/main" id="{5E57FAF2-EE6E-4FF1-A7AC-6068606E2331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9" name="Google Shape;1099;p58">
              <a:extLst>
                <a:ext uri="{FF2B5EF4-FFF2-40B4-BE49-F238E27FC236}">
                  <a16:creationId xmlns:a16="http://schemas.microsoft.com/office/drawing/2014/main" id="{DD3831F3-6BDD-489C-88F4-FD7C22E5CDC2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0" name="Google Shape;1100;p58">
              <a:extLst>
                <a:ext uri="{FF2B5EF4-FFF2-40B4-BE49-F238E27FC236}">
                  <a16:creationId xmlns:a16="http://schemas.microsoft.com/office/drawing/2014/main" id="{80F9E038-80A9-4F22-A586-C25D32C769B0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11" name="Google Shape;1101;p58">
            <a:extLst>
              <a:ext uri="{FF2B5EF4-FFF2-40B4-BE49-F238E27FC236}">
                <a16:creationId xmlns:a16="http://schemas.microsoft.com/office/drawing/2014/main" id="{C97FE1E6-6E02-4871-BC26-E1E26687FDCC}"/>
              </a:ext>
            </a:extLst>
          </p:cNvPr>
          <p:cNvGrpSpPr/>
          <p:nvPr/>
        </p:nvGrpSpPr>
        <p:grpSpPr>
          <a:xfrm>
            <a:off x="8282145" y="4742212"/>
            <a:ext cx="346056" cy="345674"/>
            <a:chOff x="3752358" y="3817349"/>
            <a:chExt cx="346056" cy="345674"/>
          </a:xfrm>
          <a:solidFill>
            <a:srgbClr val="99CCFF"/>
          </a:solidFill>
        </p:grpSpPr>
        <p:sp>
          <p:nvSpPr>
            <p:cNvPr id="12" name="Google Shape;1102;p58">
              <a:extLst>
                <a:ext uri="{FF2B5EF4-FFF2-40B4-BE49-F238E27FC236}">
                  <a16:creationId xmlns:a16="http://schemas.microsoft.com/office/drawing/2014/main" id="{8FE96501-BAE6-48A5-B661-01C98638A263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3" name="Google Shape;1103;p58">
              <a:extLst>
                <a:ext uri="{FF2B5EF4-FFF2-40B4-BE49-F238E27FC236}">
                  <a16:creationId xmlns:a16="http://schemas.microsoft.com/office/drawing/2014/main" id="{AA66BDE3-CF10-4D7C-AB4E-7A35BC6640BA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4" name="Google Shape;1104;p58">
              <a:extLst>
                <a:ext uri="{FF2B5EF4-FFF2-40B4-BE49-F238E27FC236}">
                  <a16:creationId xmlns:a16="http://schemas.microsoft.com/office/drawing/2014/main" id="{65601518-7B87-4014-984C-C7D58C4BB85D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5" name="Google Shape;1105;p58">
              <a:extLst>
                <a:ext uri="{FF2B5EF4-FFF2-40B4-BE49-F238E27FC236}">
                  <a16:creationId xmlns:a16="http://schemas.microsoft.com/office/drawing/2014/main" id="{35090D18-7B03-4575-9FAC-A9EB38130F9E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16" name="Google Shape;1106;p58">
            <a:extLst>
              <a:ext uri="{FF2B5EF4-FFF2-40B4-BE49-F238E27FC236}">
                <a16:creationId xmlns:a16="http://schemas.microsoft.com/office/drawing/2014/main" id="{95FC178A-2ED8-42CC-982A-57E8C32FB3E0}"/>
              </a:ext>
            </a:extLst>
          </p:cNvPr>
          <p:cNvGrpSpPr/>
          <p:nvPr/>
        </p:nvGrpSpPr>
        <p:grpSpPr>
          <a:xfrm>
            <a:off x="8731234" y="4742212"/>
            <a:ext cx="346024" cy="345674"/>
            <a:chOff x="4201447" y="3817349"/>
            <a:chExt cx="346024" cy="345674"/>
          </a:xfrm>
          <a:solidFill>
            <a:srgbClr val="0099FF"/>
          </a:solidFill>
        </p:grpSpPr>
        <p:sp>
          <p:nvSpPr>
            <p:cNvPr id="17" name="Google Shape;1107;p58">
              <a:extLst>
                <a:ext uri="{FF2B5EF4-FFF2-40B4-BE49-F238E27FC236}">
                  <a16:creationId xmlns:a16="http://schemas.microsoft.com/office/drawing/2014/main" id="{9EF1DAF4-1B4E-4809-A7F5-73C41536F8D9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8" name="Google Shape;1108;p58">
              <a:extLst>
                <a:ext uri="{FF2B5EF4-FFF2-40B4-BE49-F238E27FC236}">
                  <a16:creationId xmlns:a16="http://schemas.microsoft.com/office/drawing/2014/main" id="{C71EA313-E74C-4869-963C-656B8B0A9821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98667239-9F65-4FA1-AD69-657845BCA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780" y="0"/>
            <a:ext cx="1862705" cy="186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6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1CA7104-63BB-4B96-8365-68768785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49" y="214825"/>
            <a:ext cx="419100" cy="3048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D16ED20-703A-4BE3-A53D-8DB6996B5CEC}"/>
              </a:ext>
            </a:extLst>
          </p:cNvPr>
          <p:cNvSpPr txBox="1"/>
          <p:nvPr/>
        </p:nvSpPr>
        <p:spPr>
          <a:xfrm>
            <a:off x="1520456" y="284146"/>
            <a:ext cx="6103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  <a:latin typeface="Lucida Handwriting" panose="03010101010101010101" pitchFamily="66" charset="0"/>
              </a:rPr>
              <a:t>Objetivos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88CFBC3-80C4-45D0-B568-E56C91AC917C}"/>
              </a:ext>
            </a:extLst>
          </p:cNvPr>
          <p:cNvSpPr txBox="1"/>
          <p:nvPr/>
        </p:nvSpPr>
        <p:spPr>
          <a:xfrm>
            <a:off x="434915" y="992032"/>
            <a:ext cx="333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2060"/>
                </a:solidFill>
              </a:rPr>
              <a:t>Objetivos Gerais: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5D854F9-8E6B-4740-88DC-6D9BB1AE6955}"/>
              </a:ext>
            </a:extLst>
          </p:cNvPr>
          <p:cNvSpPr/>
          <p:nvPr/>
        </p:nvSpPr>
        <p:spPr>
          <a:xfrm>
            <a:off x="371243" y="1462629"/>
            <a:ext cx="3313881" cy="142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accent2"/>
                </a:solidFill>
                <a:latin typeface="+mn-lt"/>
              </a:rPr>
              <a:t>Possibilitar o encontro e a comunicação de jogadores, em ambiente virtual. 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5907DF-DEAE-4B55-B1A5-75A83844F305}"/>
              </a:ext>
            </a:extLst>
          </p:cNvPr>
          <p:cNvSpPr txBox="1"/>
          <p:nvPr/>
        </p:nvSpPr>
        <p:spPr>
          <a:xfrm>
            <a:off x="4331703" y="992032"/>
            <a:ext cx="3636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2060"/>
                </a:solidFill>
              </a:rPr>
              <a:t>Objetivos Específicos:</a:t>
            </a:r>
          </a:p>
        </p:txBody>
      </p:sp>
      <p:grpSp>
        <p:nvGrpSpPr>
          <p:cNvPr id="9" name="Google Shape;1202;p59">
            <a:extLst>
              <a:ext uri="{FF2B5EF4-FFF2-40B4-BE49-F238E27FC236}">
                <a16:creationId xmlns:a16="http://schemas.microsoft.com/office/drawing/2014/main" id="{C10C1425-18C6-4319-9075-71455A915E61}"/>
              </a:ext>
            </a:extLst>
          </p:cNvPr>
          <p:cNvGrpSpPr/>
          <p:nvPr/>
        </p:nvGrpSpPr>
        <p:grpSpPr>
          <a:xfrm>
            <a:off x="3912182" y="2560796"/>
            <a:ext cx="228128" cy="216239"/>
            <a:chOff x="5830165" y="1677608"/>
            <a:chExt cx="342434" cy="342905"/>
          </a:xfrm>
        </p:grpSpPr>
        <p:sp>
          <p:nvSpPr>
            <p:cNvPr id="10" name="Google Shape;1203;p59">
              <a:extLst>
                <a:ext uri="{FF2B5EF4-FFF2-40B4-BE49-F238E27FC236}">
                  <a16:creationId xmlns:a16="http://schemas.microsoft.com/office/drawing/2014/main" id="{68DED14A-EDC2-452C-802A-B6774F2E3CF3}"/>
                </a:ext>
              </a:extLst>
            </p:cNvPr>
            <p:cNvSpPr/>
            <p:nvPr/>
          </p:nvSpPr>
          <p:spPr>
            <a:xfrm>
              <a:off x="5830165" y="1677608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9"/>
                    <a:pt x="642" y="2871"/>
                    <a:pt x="1436" y="2871"/>
                  </a:cubicBezTo>
                  <a:cubicBezTo>
                    <a:pt x="2226" y="2871"/>
                    <a:pt x="2867" y="2229"/>
                    <a:pt x="2867" y="1436"/>
                  </a:cubicBezTo>
                  <a:cubicBezTo>
                    <a:pt x="2867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04;p59">
              <a:extLst>
                <a:ext uri="{FF2B5EF4-FFF2-40B4-BE49-F238E27FC236}">
                  <a16:creationId xmlns:a16="http://schemas.microsoft.com/office/drawing/2014/main" id="{3E9713B6-E5E7-4BC9-BCE7-7F745160B1AD}"/>
                </a:ext>
              </a:extLst>
            </p:cNvPr>
            <p:cNvSpPr/>
            <p:nvPr/>
          </p:nvSpPr>
          <p:spPr>
            <a:xfrm>
              <a:off x="5830165" y="1822127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7"/>
                    <a:pt x="1" y="149"/>
                    <a:pt x="1" y="226"/>
                  </a:cubicBezTo>
                  <a:cubicBezTo>
                    <a:pt x="1" y="1019"/>
                    <a:pt x="642" y="1661"/>
                    <a:pt x="1436" y="1661"/>
                  </a:cubicBezTo>
                  <a:cubicBezTo>
                    <a:pt x="2226" y="1661"/>
                    <a:pt x="2867" y="1019"/>
                    <a:pt x="2867" y="226"/>
                  </a:cubicBezTo>
                  <a:cubicBezTo>
                    <a:pt x="2867" y="149"/>
                    <a:pt x="2862" y="77"/>
                    <a:pt x="2848" y="0"/>
                  </a:cubicBezTo>
                  <a:cubicBezTo>
                    <a:pt x="2744" y="686"/>
                    <a:pt x="2149" y="1209"/>
                    <a:pt x="1436" y="1209"/>
                  </a:cubicBezTo>
                  <a:cubicBezTo>
                    <a:pt x="719" y="1209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05;p59">
              <a:extLst>
                <a:ext uri="{FF2B5EF4-FFF2-40B4-BE49-F238E27FC236}">
                  <a16:creationId xmlns:a16="http://schemas.microsoft.com/office/drawing/2014/main" id="{DCCBA4DA-1B24-48FC-9A65-656D1F1ECA88}"/>
                </a:ext>
              </a:extLst>
            </p:cNvPr>
            <p:cNvSpPr/>
            <p:nvPr/>
          </p:nvSpPr>
          <p:spPr>
            <a:xfrm>
              <a:off x="5917475" y="1767902"/>
              <a:ext cx="167813" cy="162554"/>
            </a:xfrm>
            <a:custGeom>
              <a:avLst/>
              <a:gdLst/>
              <a:ahLst/>
              <a:cxnLst/>
              <a:rect l="l" t="t" r="r" b="b"/>
              <a:pathLst>
                <a:path w="1405" h="1361" extrusionOk="0">
                  <a:moveTo>
                    <a:pt x="242" y="0"/>
                  </a:moveTo>
                  <a:cubicBezTo>
                    <a:pt x="186" y="0"/>
                    <a:pt x="129" y="20"/>
                    <a:pt x="87" y="61"/>
                  </a:cubicBezTo>
                  <a:cubicBezTo>
                    <a:pt x="1" y="147"/>
                    <a:pt x="1" y="287"/>
                    <a:pt x="87" y="373"/>
                  </a:cubicBezTo>
                  <a:lnTo>
                    <a:pt x="394" y="680"/>
                  </a:lnTo>
                  <a:lnTo>
                    <a:pt x="87" y="986"/>
                  </a:lnTo>
                  <a:cubicBezTo>
                    <a:pt x="1" y="1073"/>
                    <a:pt x="1" y="1212"/>
                    <a:pt x="87" y="1298"/>
                  </a:cubicBezTo>
                  <a:cubicBezTo>
                    <a:pt x="132" y="1338"/>
                    <a:pt x="186" y="1361"/>
                    <a:pt x="240" y="1361"/>
                  </a:cubicBezTo>
                  <a:cubicBezTo>
                    <a:pt x="299" y="1361"/>
                    <a:pt x="353" y="1338"/>
                    <a:pt x="398" y="1298"/>
                  </a:cubicBezTo>
                  <a:lnTo>
                    <a:pt x="705" y="991"/>
                  </a:lnTo>
                  <a:lnTo>
                    <a:pt x="1011" y="1298"/>
                  </a:lnTo>
                  <a:cubicBezTo>
                    <a:pt x="1053" y="1338"/>
                    <a:pt x="1111" y="1361"/>
                    <a:pt x="1165" y="1361"/>
                  </a:cubicBezTo>
                  <a:cubicBezTo>
                    <a:pt x="1219" y="1361"/>
                    <a:pt x="1278" y="1338"/>
                    <a:pt x="1319" y="1298"/>
                  </a:cubicBezTo>
                  <a:cubicBezTo>
                    <a:pt x="1405" y="1212"/>
                    <a:pt x="1405" y="1073"/>
                    <a:pt x="1319" y="986"/>
                  </a:cubicBezTo>
                  <a:lnTo>
                    <a:pt x="1011" y="680"/>
                  </a:lnTo>
                  <a:lnTo>
                    <a:pt x="1319" y="373"/>
                  </a:lnTo>
                  <a:cubicBezTo>
                    <a:pt x="1405" y="287"/>
                    <a:pt x="1405" y="147"/>
                    <a:pt x="1319" y="61"/>
                  </a:cubicBezTo>
                  <a:cubicBezTo>
                    <a:pt x="1276" y="20"/>
                    <a:pt x="1221" y="0"/>
                    <a:pt x="1166" y="0"/>
                  </a:cubicBezTo>
                  <a:cubicBezTo>
                    <a:pt x="1110" y="0"/>
                    <a:pt x="1055" y="20"/>
                    <a:pt x="1011" y="61"/>
                  </a:cubicBezTo>
                  <a:lnTo>
                    <a:pt x="705" y="369"/>
                  </a:lnTo>
                  <a:lnTo>
                    <a:pt x="398" y="61"/>
                  </a:lnTo>
                  <a:cubicBezTo>
                    <a:pt x="356" y="20"/>
                    <a:pt x="299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669;p42">
            <a:extLst>
              <a:ext uri="{FF2B5EF4-FFF2-40B4-BE49-F238E27FC236}">
                <a16:creationId xmlns:a16="http://schemas.microsoft.com/office/drawing/2014/main" id="{9480A65B-6FE2-41ED-98A1-2FA2774A2CAB}"/>
              </a:ext>
            </a:extLst>
          </p:cNvPr>
          <p:cNvGrpSpPr/>
          <p:nvPr/>
        </p:nvGrpSpPr>
        <p:grpSpPr>
          <a:xfrm>
            <a:off x="3919747" y="1530060"/>
            <a:ext cx="212998" cy="216239"/>
            <a:chOff x="1625837" y="1677610"/>
            <a:chExt cx="342434" cy="342905"/>
          </a:xfrm>
        </p:grpSpPr>
        <p:sp>
          <p:nvSpPr>
            <p:cNvPr id="14" name="Google Shape;670;p42">
              <a:extLst>
                <a:ext uri="{FF2B5EF4-FFF2-40B4-BE49-F238E27FC236}">
                  <a16:creationId xmlns:a16="http://schemas.microsoft.com/office/drawing/2014/main" id="{C325531B-9405-4AF4-AAB0-0EC12819DDDC}"/>
                </a:ext>
              </a:extLst>
            </p:cNvPr>
            <p:cNvSpPr/>
            <p:nvPr/>
          </p:nvSpPr>
          <p:spPr>
            <a:xfrm>
              <a:off x="1625837" y="1677610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67" y="2225"/>
                    <a:pt x="2867" y="1436"/>
                  </a:cubicBezTo>
                  <a:cubicBezTo>
                    <a:pt x="2867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1;p42">
              <a:extLst>
                <a:ext uri="{FF2B5EF4-FFF2-40B4-BE49-F238E27FC236}">
                  <a16:creationId xmlns:a16="http://schemas.microsoft.com/office/drawing/2014/main" id="{912CD96B-1FF6-4E1E-A6D0-AB2380EFF851}"/>
                </a:ext>
              </a:extLst>
            </p:cNvPr>
            <p:cNvSpPr/>
            <p:nvPr/>
          </p:nvSpPr>
          <p:spPr>
            <a:xfrm>
              <a:off x="1625837" y="1822128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67" y="1015"/>
                    <a:pt x="2867" y="226"/>
                  </a:cubicBezTo>
                  <a:cubicBezTo>
                    <a:pt x="2867" y="149"/>
                    <a:pt x="2862" y="73"/>
                    <a:pt x="2848" y="0"/>
                  </a:cubicBezTo>
                  <a:cubicBezTo>
                    <a:pt x="2740" y="686"/>
                    <a:pt x="2150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2;p42">
              <a:extLst>
                <a:ext uri="{FF2B5EF4-FFF2-40B4-BE49-F238E27FC236}">
                  <a16:creationId xmlns:a16="http://schemas.microsoft.com/office/drawing/2014/main" id="{5908E898-8258-432B-9208-FBF02334C26F}"/>
                </a:ext>
              </a:extLst>
            </p:cNvPr>
            <p:cNvSpPr/>
            <p:nvPr/>
          </p:nvSpPr>
          <p:spPr>
            <a:xfrm>
              <a:off x="1709922" y="1762171"/>
              <a:ext cx="174263" cy="173782"/>
            </a:xfrm>
            <a:custGeom>
              <a:avLst/>
              <a:gdLst/>
              <a:ahLst/>
              <a:cxnLst/>
              <a:rect l="l" t="t" r="r" b="b"/>
              <a:pathLst>
                <a:path w="1459" h="1455" extrusionOk="0">
                  <a:moveTo>
                    <a:pt x="1021" y="439"/>
                  </a:moveTo>
                  <a:lnTo>
                    <a:pt x="1021" y="1017"/>
                  </a:lnTo>
                  <a:lnTo>
                    <a:pt x="444" y="1017"/>
                  </a:lnTo>
                  <a:lnTo>
                    <a:pt x="444" y="439"/>
                  </a:lnTo>
                  <a:close/>
                  <a:moveTo>
                    <a:pt x="222" y="1"/>
                  </a:moveTo>
                  <a:cubicBezTo>
                    <a:pt x="101" y="1"/>
                    <a:pt x="1" y="100"/>
                    <a:pt x="1" y="217"/>
                  </a:cubicBezTo>
                  <a:lnTo>
                    <a:pt x="1" y="1238"/>
                  </a:lnTo>
                  <a:cubicBezTo>
                    <a:pt x="1" y="1355"/>
                    <a:pt x="101" y="1454"/>
                    <a:pt x="222" y="1454"/>
                  </a:cubicBezTo>
                  <a:lnTo>
                    <a:pt x="1238" y="1454"/>
                  </a:lnTo>
                  <a:cubicBezTo>
                    <a:pt x="1359" y="1454"/>
                    <a:pt x="1459" y="1355"/>
                    <a:pt x="1459" y="1238"/>
                  </a:cubicBezTo>
                  <a:lnTo>
                    <a:pt x="1459" y="217"/>
                  </a:lnTo>
                  <a:cubicBezTo>
                    <a:pt x="1459" y="100"/>
                    <a:pt x="1359" y="1"/>
                    <a:pt x="1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677;p42">
            <a:extLst>
              <a:ext uri="{FF2B5EF4-FFF2-40B4-BE49-F238E27FC236}">
                <a16:creationId xmlns:a16="http://schemas.microsoft.com/office/drawing/2014/main" id="{630E59DD-212E-4E4A-AA6C-6B6ED9D89B36}"/>
              </a:ext>
            </a:extLst>
          </p:cNvPr>
          <p:cNvGrpSpPr/>
          <p:nvPr/>
        </p:nvGrpSpPr>
        <p:grpSpPr>
          <a:xfrm>
            <a:off x="3927311" y="3952644"/>
            <a:ext cx="212997" cy="224245"/>
            <a:chOff x="1625840" y="3099836"/>
            <a:chExt cx="342434" cy="342905"/>
          </a:xfrm>
        </p:grpSpPr>
        <p:sp>
          <p:nvSpPr>
            <p:cNvPr id="18" name="Google Shape;678;p42">
              <a:extLst>
                <a:ext uri="{FF2B5EF4-FFF2-40B4-BE49-F238E27FC236}">
                  <a16:creationId xmlns:a16="http://schemas.microsoft.com/office/drawing/2014/main" id="{3AFB82D4-E2CE-4DFD-82C3-1F991AB4D625}"/>
                </a:ext>
              </a:extLst>
            </p:cNvPr>
            <p:cNvSpPr/>
            <p:nvPr/>
          </p:nvSpPr>
          <p:spPr>
            <a:xfrm>
              <a:off x="1625840" y="3099836"/>
              <a:ext cx="342434" cy="342905"/>
            </a:xfrm>
            <a:custGeom>
              <a:avLst/>
              <a:gdLst/>
              <a:ahLst/>
              <a:cxnLst/>
              <a:rect l="l" t="t" r="r" b="b"/>
              <a:pathLst>
                <a:path w="2867" h="2871" extrusionOk="0">
                  <a:moveTo>
                    <a:pt x="1436" y="0"/>
                  </a:moveTo>
                  <a:cubicBezTo>
                    <a:pt x="642" y="0"/>
                    <a:pt x="1" y="642"/>
                    <a:pt x="1" y="1436"/>
                  </a:cubicBezTo>
                  <a:cubicBezTo>
                    <a:pt x="1" y="2226"/>
                    <a:pt x="642" y="2871"/>
                    <a:pt x="1436" y="2871"/>
                  </a:cubicBezTo>
                  <a:cubicBezTo>
                    <a:pt x="2226" y="2871"/>
                    <a:pt x="2867" y="2226"/>
                    <a:pt x="2867" y="1436"/>
                  </a:cubicBezTo>
                  <a:cubicBezTo>
                    <a:pt x="2867" y="642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79;p42">
              <a:extLst>
                <a:ext uri="{FF2B5EF4-FFF2-40B4-BE49-F238E27FC236}">
                  <a16:creationId xmlns:a16="http://schemas.microsoft.com/office/drawing/2014/main" id="{4DCC9B38-7717-403C-84FD-EC2C3904EE4F}"/>
                </a:ext>
              </a:extLst>
            </p:cNvPr>
            <p:cNvSpPr/>
            <p:nvPr/>
          </p:nvSpPr>
          <p:spPr>
            <a:xfrm>
              <a:off x="1625840" y="3244355"/>
              <a:ext cx="342434" cy="198386"/>
            </a:xfrm>
            <a:custGeom>
              <a:avLst/>
              <a:gdLst/>
              <a:ahLst/>
              <a:cxnLst/>
              <a:rect l="l" t="t" r="r" b="b"/>
              <a:pathLst>
                <a:path w="2867" h="1661" extrusionOk="0">
                  <a:moveTo>
                    <a:pt x="19" y="0"/>
                  </a:moveTo>
                  <a:cubicBezTo>
                    <a:pt x="5" y="73"/>
                    <a:pt x="1" y="150"/>
                    <a:pt x="1" y="226"/>
                  </a:cubicBezTo>
                  <a:cubicBezTo>
                    <a:pt x="1" y="1016"/>
                    <a:pt x="642" y="1661"/>
                    <a:pt x="1436" y="1661"/>
                  </a:cubicBezTo>
                  <a:cubicBezTo>
                    <a:pt x="2226" y="1661"/>
                    <a:pt x="2867" y="1016"/>
                    <a:pt x="2867" y="226"/>
                  </a:cubicBezTo>
                  <a:cubicBezTo>
                    <a:pt x="2867" y="150"/>
                    <a:pt x="2862" y="73"/>
                    <a:pt x="2848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9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80;p42">
              <a:extLst>
                <a:ext uri="{FF2B5EF4-FFF2-40B4-BE49-F238E27FC236}">
                  <a16:creationId xmlns:a16="http://schemas.microsoft.com/office/drawing/2014/main" id="{3673197E-F46E-4296-9FA0-2EBA8EB7FD82}"/>
                </a:ext>
              </a:extLst>
            </p:cNvPr>
            <p:cNvSpPr/>
            <p:nvPr/>
          </p:nvSpPr>
          <p:spPr>
            <a:xfrm>
              <a:off x="1707775" y="3178067"/>
              <a:ext cx="180713" cy="153716"/>
            </a:xfrm>
            <a:custGeom>
              <a:avLst/>
              <a:gdLst/>
              <a:ahLst/>
              <a:cxnLst/>
              <a:rect l="l" t="t" r="r" b="b"/>
              <a:pathLst>
                <a:path w="1513" h="1287" extrusionOk="0">
                  <a:moveTo>
                    <a:pt x="754" y="636"/>
                  </a:moveTo>
                  <a:lnTo>
                    <a:pt x="890" y="849"/>
                  </a:lnTo>
                  <a:lnTo>
                    <a:pt x="623" y="849"/>
                  </a:lnTo>
                  <a:lnTo>
                    <a:pt x="754" y="636"/>
                  </a:lnTo>
                  <a:close/>
                  <a:moveTo>
                    <a:pt x="754" y="1"/>
                  </a:moveTo>
                  <a:cubicBezTo>
                    <a:pt x="683" y="1"/>
                    <a:pt x="610" y="41"/>
                    <a:pt x="569" y="104"/>
                  </a:cubicBezTo>
                  <a:lnTo>
                    <a:pt x="42" y="953"/>
                  </a:lnTo>
                  <a:cubicBezTo>
                    <a:pt x="0" y="1020"/>
                    <a:pt x="0" y="1101"/>
                    <a:pt x="37" y="1174"/>
                  </a:cubicBezTo>
                  <a:cubicBezTo>
                    <a:pt x="77" y="1241"/>
                    <a:pt x="150" y="1286"/>
                    <a:pt x="231" y="1286"/>
                  </a:cubicBezTo>
                  <a:lnTo>
                    <a:pt x="1283" y="1286"/>
                  </a:lnTo>
                  <a:cubicBezTo>
                    <a:pt x="1364" y="1286"/>
                    <a:pt x="1436" y="1241"/>
                    <a:pt x="1477" y="1174"/>
                  </a:cubicBezTo>
                  <a:cubicBezTo>
                    <a:pt x="1512" y="1101"/>
                    <a:pt x="1512" y="1020"/>
                    <a:pt x="1468" y="953"/>
                  </a:cubicBezTo>
                  <a:lnTo>
                    <a:pt x="944" y="104"/>
                  </a:lnTo>
                  <a:cubicBezTo>
                    <a:pt x="904" y="41"/>
                    <a:pt x="831" y="1"/>
                    <a:pt x="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673;p42">
            <a:extLst>
              <a:ext uri="{FF2B5EF4-FFF2-40B4-BE49-F238E27FC236}">
                <a16:creationId xmlns:a16="http://schemas.microsoft.com/office/drawing/2014/main" id="{879F4D2B-CB52-45D3-B988-7ABA4503FC41}"/>
              </a:ext>
            </a:extLst>
          </p:cNvPr>
          <p:cNvGrpSpPr/>
          <p:nvPr/>
        </p:nvGrpSpPr>
        <p:grpSpPr>
          <a:xfrm>
            <a:off x="3927311" y="3455657"/>
            <a:ext cx="212998" cy="216240"/>
            <a:chOff x="7185093" y="1677735"/>
            <a:chExt cx="343032" cy="342905"/>
          </a:xfrm>
        </p:grpSpPr>
        <p:sp>
          <p:nvSpPr>
            <p:cNvPr id="22" name="Google Shape;674;p42">
              <a:extLst>
                <a:ext uri="{FF2B5EF4-FFF2-40B4-BE49-F238E27FC236}">
                  <a16:creationId xmlns:a16="http://schemas.microsoft.com/office/drawing/2014/main" id="{C38F6054-4EA2-4E0F-A415-34E013790AB1}"/>
                </a:ext>
              </a:extLst>
            </p:cNvPr>
            <p:cNvSpPr/>
            <p:nvPr/>
          </p:nvSpPr>
          <p:spPr>
            <a:xfrm>
              <a:off x="7185093" y="1677735"/>
              <a:ext cx="343032" cy="342905"/>
            </a:xfrm>
            <a:custGeom>
              <a:avLst/>
              <a:gdLst/>
              <a:ahLst/>
              <a:cxnLst/>
              <a:rect l="l" t="t" r="r" b="b"/>
              <a:pathLst>
                <a:path w="2872" h="2871" extrusionOk="0">
                  <a:moveTo>
                    <a:pt x="1436" y="0"/>
                  </a:moveTo>
                  <a:cubicBezTo>
                    <a:pt x="642" y="0"/>
                    <a:pt x="1" y="646"/>
                    <a:pt x="1" y="1436"/>
                  </a:cubicBezTo>
                  <a:cubicBezTo>
                    <a:pt x="1" y="2225"/>
                    <a:pt x="642" y="2871"/>
                    <a:pt x="1436" y="2871"/>
                  </a:cubicBezTo>
                  <a:cubicBezTo>
                    <a:pt x="2226" y="2871"/>
                    <a:pt x="2871" y="2225"/>
                    <a:pt x="2871" y="1436"/>
                  </a:cubicBezTo>
                  <a:cubicBezTo>
                    <a:pt x="2871" y="646"/>
                    <a:pt x="2226" y="0"/>
                    <a:pt x="143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75;p42">
              <a:extLst>
                <a:ext uri="{FF2B5EF4-FFF2-40B4-BE49-F238E27FC236}">
                  <a16:creationId xmlns:a16="http://schemas.microsoft.com/office/drawing/2014/main" id="{E4C22974-9419-4691-AEDB-56A61D4E1194}"/>
                </a:ext>
              </a:extLst>
            </p:cNvPr>
            <p:cNvSpPr/>
            <p:nvPr/>
          </p:nvSpPr>
          <p:spPr>
            <a:xfrm>
              <a:off x="7185093" y="1822253"/>
              <a:ext cx="343032" cy="198386"/>
            </a:xfrm>
            <a:custGeom>
              <a:avLst/>
              <a:gdLst/>
              <a:ahLst/>
              <a:cxnLst/>
              <a:rect l="l" t="t" r="r" b="b"/>
              <a:pathLst>
                <a:path w="2872" h="1661" extrusionOk="0">
                  <a:moveTo>
                    <a:pt x="19" y="0"/>
                  </a:moveTo>
                  <a:cubicBezTo>
                    <a:pt x="9" y="73"/>
                    <a:pt x="1" y="149"/>
                    <a:pt x="1" y="226"/>
                  </a:cubicBezTo>
                  <a:cubicBezTo>
                    <a:pt x="1" y="1015"/>
                    <a:pt x="642" y="1661"/>
                    <a:pt x="1436" y="1661"/>
                  </a:cubicBezTo>
                  <a:cubicBezTo>
                    <a:pt x="2226" y="1661"/>
                    <a:pt x="2871" y="1015"/>
                    <a:pt x="2871" y="226"/>
                  </a:cubicBezTo>
                  <a:cubicBezTo>
                    <a:pt x="2871" y="149"/>
                    <a:pt x="2862" y="73"/>
                    <a:pt x="2853" y="0"/>
                  </a:cubicBezTo>
                  <a:cubicBezTo>
                    <a:pt x="2744" y="686"/>
                    <a:pt x="2149" y="1210"/>
                    <a:pt x="1436" y="1210"/>
                  </a:cubicBezTo>
                  <a:cubicBezTo>
                    <a:pt x="718" y="1210"/>
                    <a:pt x="128" y="686"/>
                    <a:pt x="19" y="0"/>
                  </a:cubicBezTo>
                  <a:close/>
                </a:path>
              </a:pathLst>
            </a:custGeom>
            <a:gradFill>
              <a:gsLst>
                <a:gs pos="0">
                  <a:srgbClr val="F42579"/>
                </a:gs>
                <a:gs pos="67000">
                  <a:srgbClr val="2D0066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676;p42">
              <a:extLst>
                <a:ext uri="{FF2B5EF4-FFF2-40B4-BE49-F238E27FC236}">
                  <a16:creationId xmlns:a16="http://schemas.microsoft.com/office/drawing/2014/main" id="{FF3559C9-B4E6-49CE-9B76-ECFF76272742}"/>
                </a:ext>
              </a:extLst>
            </p:cNvPr>
            <p:cNvSpPr/>
            <p:nvPr/>
          </p:nvSpPr>
          <p:spPr>
            <a:xfrm>
              <a:off x="7262728" y="1755369"/>
              <a:ext cx="187760" cy="187636"/>
            </a:xfrm>
            <a:custGeom>
              <a:avLst/>
              <a:gdLst/>
              <a:ahLst/>
              <a:cxnLst/>
              <a:rect l="l" t="t" r="r" b="b"/>
              <a:pathLst>
                <a:path w="1572" h="1571" extrusionOk="0">
                  <a:moveTo>
                    <a:pt x="786" y="438"/>
                  </a:moveTo>
                  <a:cubicBezTo>
                    <a:pt x="976" y="438"/>
                    <a:pt x="1134" y="596"/>
                    <a:pt x="1134" y="786"/>
                  </a:cubicBezTo>
                  <a:cubicBezTo>
                    <a:pt x="1134" y="975"/>
                    <a:pt x="976" y="1133"/>
                    <a:pt x="786" y="1133"/>
                  </a:cubicBezTo>
                  <a:cubicBezTo>
                    <a:pt x="596" y="1133"/>
                    <a:pt x="438" y="975"/>
                    <a:pt x="438" y="786"/>
                  </a:cubicBezTo>
                  <a:cubicBezTo>
                    <a:pt x="438" y="596"/>
                    <a:pt x="596" y="438"/>
                    <a:pt x="786" y="438"/>
                  </a:cubicBezTo>
                  <a:close/>
                  <a:moveTo>
                    <a:pt x="786" y="0"/>
                  </a:moveTo>
                  <a:cubicBezTo>
                    <a:pt x="353" y="0"/>
                    <a:pt x="1" y="352"/>
                    <a:pt x="1" y="786"/>
                  </a:cubicBezTo>
                  <a:cubicBezTo>
                    <a:pt x="1" y="1219"/>
                    <a:pt x="353" y="1571"/>
                    <a:pt x="786" y="1571"/>
                  </a:cubicBezTo>
                  <a:cubicBezTo>
                    <a:pt x="1219" y="1571"/>
                    <a:pt x="1571" y="1219"/>
                    <a:pt x="1571" y="786"/>
                  </a:cubicBezTo>
                  <a:cubicBezTo>
                    <a:pt x="1571" y="352"/>
                    <a:pt x="1219" y="0"/>
                    <a:pt x="7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DAD0A37C-4E2D-4A30-B3C9-B73274A9A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A5A79C3-693D-46D9-976E-8040992D1627}"/>
              </a:ext>
            </a:extLst>
          </p:cNvPr>
          <p:cNvSpPr/>
          <p:nvPr/>
        </p:nvSpPr>
        <p:spPr>
          <a:xfrm>
            <a:off x="3903646" y="1462629"/>
            <a:ext cx="47504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just" fontAlgn="base"/>
            <a:r>
              <a:rPr lang="pt-BR" sz="2000" dirty="0">
                <a:solidFill>
                  <a:schemeClr val="accent2"/>
                </a:solidFill>
                <a:latin typeface="Arial" panose="020B0604020202020204" pitchFamily="34" charset="0"/>
              </a:rPr>
              <a:t>   Auxiliar na evolução do jogador dentro de partidas online multiplayer;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EDED869-B67F-4192-B2BF-E77A89987571}"/>
              </a:ext>
            </a:extLst>
          </p:cNvPr>
          <p:cNvSpPr/>
          <p:nvPr/>
        </p:nvSpPr>
        <p:spPr>
          <a:xfrm>
            <a:off x="3927311" y="2474227"/>
            <a:ext cx="47504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accent2"/>
                </a:solidFill>
                <a:latin typeface="Arial" panose="020B0604020202020204" pitchFamily="34" charset="0"/>
              </a:rPr>
              <a:t>   Possibilitar o desenvolvimento social maior da comunidade; </a:t>
            </a:r>
            <a:endParaRPr lang="pt-BR" sz="2000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7C2930B-37E5-4FB9-9C16-287AD2323B7B}"/>
              </a:ext>
            </a:extLst>
          </p:cNvPr>
          <p:cNvSpPr/>
          <p:nvPr/>
        </p:nvSpPr>
        <p:spPr>
          <a:xfrm>
            <a:off x="3978275" y="3326899"/>
            <a:ext cx="40414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accent2"/>
                </a:solidFill>
                <a:latin typeface="Arial" panose="020B0604020202020204" pitchFamily="34" charset="0"/>
              </a:rPr>
              <a:t>  Melhorar o cenário competitivo; </a:t>
            </a:r>
            <a:endParaRPr lang="pt-BR" sz="2000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3A174546-6578-434B-AB14-3F41DE1BDD67}"/>
              </a:ext>
            </a:extLst>
          </p:cNvPr>
          <p:cNvSpPr/>
          <p:nvPr/>
        </p:nvSpPr>
        <p:spPr>
          <a:xfrm>
            <a:off x="3912182" y="3864711"/>
            <a:ext cx="44422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accent2"/>
                </a:solidFill>
                <a:latin typeface="Arial" panose="020B0604020202020204" pitchFamily="34" charset="0"/>
              </a:rPr>
              <a:t>   Diminuir a ação de ódio dentro dos </a:t>
            </a:r>
          </a:p>
          <a:p>
            <a:r>
              <a:rPr lang="pt-BR" sz="2000" dirty="0">
                <a:solidFill>
                  <a:schemeClr val="accent2"/>
                </a:solidFill>
                <a:latin typeface="Arial" panose="020B0604020202020204" pitchFamily="34" charset="0"/>
              </a:rPr>
              <a:t>jogos</a:t>
            </a:r>
            <a:r>
              <a:rPr lang="pt-BR" sz="2000" dirty="0">
                <a:solidFill>
                  <a:schemeClr val="accent2"/>
                </a:solidFill>
                <a:latin typeface="Times New Roman" panose="02020603050405020304" pitchFamily="18" charset="0"/>
              </a:rPr>
              <a:t>.  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15652905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BD625080-B434-4DE7-9AB3-FF7070606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49" y="180427"/>
            <a:ext cx="419100" cy="304800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BF7E8FF0-911B-4503-92F1-A9B3A191738D}"/>
              </a:ext>
            </a:extLst>
          </p:cNvPr>
          <p:cNvSpPr/>
          <p:nvPr/>
        </p:nvSpPr>
        <p:spPr>
          <a:xfrm>
            <a:off x="813432" y="4609094"/>
            <a:ext cx="7246835" cy="43698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1F49B6A-5158-4B48-9841-6198371DDC19}"/>
              </a:ext>
            </a:extLst>
          </p:cNvPr>
          <p:cNvSpPr txBox="1"/>
          <p:nvPr/>
        </p:nvSpPr>
        <p:spPr>
          <a:xfrm>
            <a:off x="1467774" y="250389"/>
            <a:ext cx="6103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  <a:latin typeface="Lucida Handwriting" panose="03010101010101010101" pitchFamily="66" charset="0"/>
              </a:rPr>
              <a:t>Metodologia </a:t>
            </a:r>
          </a:p>
        </p:txBody>
      </p:sp>
      <p:pic>
        <p:nvPicPr>
          <p:cNvPr id="5" name="Imagem 4" descr="Uma imagem contendo cd&#10;&#10;Descrição gerada automaticamente">
            <a:extLst>
              <a:ext uri="{FF2B5EF4-FFF2-40B4-BE49-F238E27FC236}">
                <a16:creationId xmlns:a16="http://schemas.microsoft.com/office/drawing/2014/main" id="{0B740611-0D04-4E78-ACE6-DB2791FD79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 t="4286" r="5194" b="6129"/>
          <a:stretch/>
        </p:blipFill>
        <p:spPr>
          <a:xfrm>
            <a:off x="3383831" y="1008464"/>
            <a:ext cx="2376337" cy="2364797"/>
          </a:xfrm>
          <a:prstGeom prst="ellipse">
            <a:avLst/>
          </a:prstGeom>
          <a:ln w="190500" cap="rnd">
            <a:noFill/>
            <a:prstDash val="solid"/>
          </a:ln>
          <a:effectLst/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13A01B2-8AD1-45B1-81FA-F19A53DB6DCA}"/>
              </a:ext>
            </a:extLst>
          </p:cNvPr>
          <p:cNvSpPr txBox="1"/>
          <p:nvPr/>
        </p:nvSpPr>
        <p:spPr>
          <a:xfrm>
            <a:off x="722490" y="3480696"/>
            <a:ext cx="236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Brainstorming</a:t>
            </a:r>
            <a:endParaRPr lang="pt-BR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94C4C5A-2A9C-464C-B090-42A62005EA46}"/>
              </a:ext>
            </a:extLst>
          </p:cNvPr>
          <p:cNvSpPr txBox="1"/>
          <p:nvPr/>
        </p:nvSpPr>
        <p:spPr>
          <a:xfrm>
            <a:off x="3267742" y="3487070"/>
            <a:ext cx="2492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</a:t>
            </a:r>
            <a:r>
              <a:rPr lang="pt-BR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Thinking</a:t>
            </a:r>
            <a:endParaRPr lang="pt-BR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682BCAF-73AF-4717-932C-130F3FC48604}"/>
              </a:ext>
            </a:extLst>
          </p:cNvPr>
          <p:cNvSpPr txBox="1"/>
          <p:nvPr/>
        </p:nvSpPr>
        <p:spPr>
          <a:xfrm>
            <a:off x="5940373" y="3476721"/>
            <a:ext cx="2610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Pesquisa de campo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0CF66575-F923-4042-B57E-C9CDFFE88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172" y="4096443"/>
            <a:ext cx="860729" cy="860729"/>
          </a:xfrm>
          <a:prstGeom prst="rect">
            <a:avLst/>
          </a:prstGeom>
        </p:spPr>
      </p:pic>
      <p:pic>
        <p:nvPicPr>
          <p:cNvPr id="13" name="Imagem 12" descr="Uma imagem contendo basquete, guarda-chuva, colorido, atletismo&#10;&#10;Descrição gerada automaticamente">
            <a:extLst>
              <a:ext uri="{FF2B5EF4-FFF2-40B4-BE49-F238E27FC236}">
                <a16:creationId xmlns:a16="http://schemas.microsoft.com/office/drawing/2014/main" id="{9F5CE2DA-FBB8-4A51-B8B6-5C45D284D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6" y="601036"/>
            <a:ext cx="3747023" cy="3286144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8D32B189-CB6F-4A67-A697-8F4904EFB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5467" y="819103"/>
            <a:ext cx="2743517" cy="27435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CAB0B95D-9B1D-47D6-8C11-B7BEEE464612}"/>
              </a:ext>
            </a:extLst>
          </p:cNvPr>
          <p:cNvSpPr txBox="1"/>
          <p:nvPr/>
        </p:nvSpPr>
        <p:spPr>
          <a:xfrm>
            <a:off x="603912" y="3777345"/>
            <a:ext cx="2575056" cy="698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accent2"/>
                </a:solidFill>
                <a:latin typeface="Arial Nova" panose="020B0504020202020204" pitchFamily="34" charset="0"/>
              </a:rPr>
              <a:t>Brainstorming potencializa o potencial criativo do grupo.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A459427-2FA4-47A5-B7B6-3D075C6AE07F}"/>
              </a:ext>
            </a:extLst>
          </p:cNvPr>
          <p:cNvSpPr txBox="1"/>
          <p:nvPr/>
        </p:nvSpPr>
        <p:spPr>
          <a:xfrm>
            <a:off x="3212835" y="3749977"/>
            <a:ext cx="2630646" cy="1021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accent2"/>
                </a:solidFill>
                <a:latin typeface="Arial Nova" panose="020B0504020202020204" pitchFamily="34" charset="0"/>
              </a:rPr>
              <a:t>Design </a:t>
            </a:r>
            <a:r>
              <a:rPr lang="pt-BR" dirty="0" err="1">
                <a:solidFill>
                  <a:schemeClr val="accent2"/>
                </a:solidFill>
                <a:latin typeface="Arial Nova" panose="020B0504020202020204" pitchFamily="34" charset="0"/>
              </a:rPr>
              <a:t>thinking</a:t>
            </a:r>
            <a:r>
              <a:rPr lang="pt-BR" dirty="0">
                <a:solidFill>
                  <a:schemeClr val="accent2"/>
                </a:solidFill>
                <a:latin typeface="Arial Nova" panose="020B0504020202020204" pitchFamily="34" charset="0"/>
              </a:rPr>
              <a:t> é usado para resolução de problemas com </a:t>
            </a:r>
            <a:r>
              <a:rPr lang="pt-BR" dirty="0" err="1">
                <a:solidFill>
                  <a:schemeClr val="accent2"/>
                </a:solidFill>
                <a:latin typeface="Arial Nova" panose="020B0504020202020204" pitchFamily="34" charset="0"/>
              </a:rPr>
              <a:t>empátia</a:t>
            </a:r>
            <a:r>
              <a:rPr lang="pt-BR" dirty="0">
                <a:solidFill>
                  <a:schemeClr val="accent2"/>
                </a:solidFill>
                <a:latin typeface="Arial Nova" panose="020B0504020202020204" pitchFamily="34" charset="0"/>
              </a:rPr>
              <a:t> com os </a:t>
            </a:r>
            <a:r>
              <a:rPr lang="pt-BR" dirty="0" err="1">
                <a:solidFill>
                  <a:schemeClr val="accent2"/>
                </a:solidFill>
                <a:latin typeface="Arial Nova" panose="020B0504020202020204" pitchFamily="34" charset="0"/>
              </a:rPr>
              <a:t>stackholders</a:t>
            </a:r>
            <a:r>
              <a:rPr lang="pt-BR" dirty="0">
                <a:solidFill>
                  <a:schemeClr val="accent2"/>
                </a:solidFill>
                <a:latin typeface="Arial Nova" panose="020B0504020202020204" pitchFamily="34" charset="0"/>
              </a:rPr>
              <a:t>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D66DCBC-B73A-43C9-9169-99139281DE89}"/>
              </a:ext>
            </a:extLst>
          </p:cNvPr>
          <p:cNvSpPr txBox="1"/>
          <p:nvPr/>
        </p:nvSpPr>
        <p:spPr>
          <a:xfrm>
            <a:off x="5930214" y="3739886"/>
            <a:ext cx="2620487" cy="1021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accent2"/>
                </a:solidFill>
                <a:latin typeface="Arial Nova" panose="020B0504020202020204" pitchFamily="34" charset="0"/>
              </a:rPr>
              <a:t>Pesquisa de campo é a coleta de dados relativas ao objeto de estudo.</a:t>
            </a:r>
          </a:p>
        </p:txBody>
      </p:sp>
    </p:spTree>
    <p:extLst>
      <p:ext uri="{BB962C8B-B14F-4D97-AF65-F5344CB8AC3E}">
        <p14:creationId xmlns:p14="http://schemas.microsoft.com/office/powerpoint/2010/main" val="112406504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AD2E532-F625-4CE6-B338-D8EDEE9C0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48" y="190252"/>
            <a:ext cx="419100" cy="304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85D693A-05EA-407A-B70E-BD2C47E0F255}"/>
              </a:ext>
            </a:extLst>
          </p:cNvPr>
          <p:cNvSpPr txBox="1"/>
          <p:nvPr/>
        </p:nvSpPr>
        <p:spPr>
          <a:xfrm>
            <a:off x="1520456" y="242472"/>
            <a:ext cx="6103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  <a:latin typeface="Lucida Handwriting" panose="03010101010101010101" pitchFamily="66" charset="0"/>
              </a:rPr>
              <a:t>Principais Autores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893C09-2740-4353-A1A4-B88C2602B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90" y="950358"/>
            <a:ext cx="1781175" cy="2562224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BB9A0FD-C4A2-4759-8B21-FE5BAE01E918}"/>
              </a:ext>
            </a:extLst>
          </p:cNvPr>
          <p:cNvSpPr txBox="1"/>
          <p:nvPr/>
        </p:nvSpPr>
        <p:spPr>
          <a:xfrm>
            <a:off x="226884" y="3532975"/>
            <a:ext cx="2801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3"/>
                </a:solidFill>
                <a:latin typeface="Barlow"/>
              </a:rPr>
              <a:t>Maria Cecília de Souza </a:t>
            </a:r>
            <a:r>
              <a:rPr lang="pt-BR" sz="2000" b="1" dirty="0" err="1">
                <a:solidFill>
                  <a:schemeClr val="accent3"/>
                </a:solidFill>
                <a:latin typeface="Barlow"/>
              </a:rPr>
              <a:t>Minayo</a:t>
            </a:r>
            <a:endParaRPr lang="pt-BR" sz="2000" b="1" dirty="0">
              <a:solidFill>
                <a:schemeClr val="accent3"/>
              </a:solidFill>
              <a:latin typeface="Barlow"/>
            </a:endParaRPr>
          </a:p>
          <a:p>
            <a:pPr algn="ctr"/>
            <a:endParaRPr lang="pt-BR" b="1" dirty="0">
              <a:latin typeface="Barlow"/>
            </a:endParaRPr>
          </a:p>
        </p:txBody>
      </p:sp>
      <p:pic>
        <p:nvPicPr>
          <p:cNvPr id="1028" name="Picture 4" descr="Philip Kotler: &quot;o maior dos especialistas na prática do marketing ...">
            <a:extLst>
              <a:ext uri="{FF2B5EF4-FFF2-40B4-BE49-F238E27FC236}">
                <a16:creationId xmlns:a16="http://schemas.microsoft.com/office/drawing/2014/main" id="{C00FE31F-9175-4012-94E2-1C4AEB191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411" y="1002578"/>
            <a:ext cx="1781175" cy="256222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FEE83C3-0470-474A-8D87-E5517F6F1E5E}"/>
              </a:ext>
            </a:extLst>
          </p:cNvPr>
          <p:cNvSpPr/>
          <p:nvPr/>
        </p:nvSpPr>
        <p:spPr>
          <a:xfrm>
            <a:off x="3876952" y="3559777"/>
            <a:ext cx="1492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>
                <a:solidFill>
                  <a:schemeClr val="accent3"/>
                </a:solidFill>
                <a:latin typeface="Barlow"/>
              </a:rPr>
              <a:t>Philip Kotler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5E180D7-53F5-4807-99DB-F008B757B8CF}"/>
              </a:ext>
            </a:extLst>
          </p:cNvPr>
          <p:cNvSpPr/>
          <p:nvPr/>
        </p:nvSpPr>
        <p:spPr>
          <a:xfrm>
            <a:off x="6952523" y="3559777"/>
            <a:ext cx="13420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>
                <a:solidFill>
                  <a:schemeClr val="accent3"/>
                </a:solidFill>
                <a:latin typeface="Barlow"/>
              </a:rPr>
              <a:t>Tim Brown</a:t>
            </a:r>
          </a:p>
        </p:txBody>
      </p:sp>
      <p:pic>
        <p:nvPicPr>
          <p:cNvPr id="1032" name="Picture 8" descr="IDEO U on Twitter: &quot;Author of Change by Design, CEO of @IDEO—Tim ...">
            <a:extLst>
              <a:ext uri="{FF2B5EF4-FFF2-40B4-BE49-F238E27FC236}">
                <a16:creationId xmlns:a16="http://schemas.microsoft.com/office/drawing/2014/main" id="{BE9210AF-C1C3-432C-9A7C-24EF963AC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465" y="1002578"/>
            <a:ext cx="1708150" cy="256222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D8311449-91C6-4CEC-8D55-07B398DA9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741" y="4048026"/>
            <a:ext cx="860729" cy="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4719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Geek Pride Day by Slidesgo">
  <a:themeElements>
    <a:clrScheme name="Simple Light">
      <a:dk1>
        <a:srgbClr val="6E3DCF"/>
      </a:dk1>
      <a:lt1>
        <a:srgbClr val="2EE6C4"/>
      </a:lt1>
      <a:dk2>
        <a:srgbClr val="FF0098"/>
      </a:dk2>
      <a:lt2>
        <a:srgbClr val="2D0066"/>
      </a:lt2>
      <a:accent1>
        <a:srgbClr val="20124D"/>
      </a:accent1>
      <a:accent2>
        <a:srgbClr val="FFFFFF"/>
      </a:accent2>
      <a:accent3>
        <a:srgbClr val="20124D"/>
      </a:accent3>
      <a:accent4>
        <a:srgbClr val="6E3DCF"/>
      </a:accent4>
      <a:accent5>
        <a:srgbClr val="2EE6C4"/>
      </a:accent5>
      <a:accent6>
        <a:srgbClr val="FF009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053E7D5A3609A46BAEC59B09893FF3A" ma:contentTypeVersion="7" ma:contentTypeDescription="Crie um novo documento." ma:contentTypeScope="" ma:versionID="a1a1dd7260c3ff3cf1bda418017315e6">
  <xsd:schema xmlns:xsd="http://www.w3.org/2001/XMLSchema" xmlns:xs="http://www.w3.org/2001/XMLSchema" xmlns:p="http://schemas.microsoft.com/office/2006/metadata/properties" xmlns:ns2="3dad303b-b3c4-43c7-8431-2a2ec69f21cc" targetNamespace="http://schemas.microsoft.com/office/2006/metadata/properties" ma:root="true" ma:fieldsID="f6988ba2e391806ad396b1d841992f74" ns2:_="">
    <xsd:import namespace="3dad303b-b3c4-43c7-8431-2a2ec69f21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ad303b-b3c4-43c7-8431-2a2ec69f21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B8EE3B-E7F8-41C3-8FFB-D71C856602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8DEBDA-64DF-485C-954A-7A79E05C6C3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857CF59-BE9D-4BDC-9E0A-BDB0C855E56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1667</TotalTime>
  <Words>1792</Words>
  <Application>Microsoft Office PowerPoint</Application>
  <PresentationFormat>Apresentação na tela (16:9)</PresentationFormat>
  <Paragraphs>162</Paragraphs>
  <Slides>62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62</vt:i4>
      </vt:variant>
    </vt:vector>
  </HeadingPairs>
  <TitlesOfParts>
    <vt:vector size="75" baseType="lpstr">
      <vt:lpstr>Arial</vt:lpstr>
      <vt:lpstr>Arial Nova</vt:lpstr>
      <vt:lpstr>Bahiana</vt:lpstr>
      <vt:lpstr>Barlow</vt:lpstr>
      <vt:lpstr>Calibri</vt:lpstr>
      <vt:lpstr>Dubai</vt:lpstr>
      <vt:lpstr>Fira Sans Extra Condensed Medium</vt:lpstr>
      <vt:lpstr>Lucida Handwriting</vt:lpstr>
      <vt:lpstr>Muli</vt:lpstr>
      <vt:lpstr>Roboto Slab Regular</vt:lpstr>
      <vt:lpstr>Squada One</vt:lpstr>
      <vt:lpstr>Times New Roman</vt:lpstr>
      <vt:lpstr>Geek Pride Day by Slidesgo</vt:lpstr>
      <vt:lpstr>Duozada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Conta</vt:lpstr>
      <vt:lpstr>Conta</vt:lpstr>
      <vt:lpstr>Perfil jogo</vt:lpstr>
      <vt:lpstr>Perfil jogo</vt:lpstr>
      <vt:lpstr>Notícias</vt:lpstr>
      <vt:lpstr>Notícias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Katia Regina</cp:lastModifiedBy>
  <cp:revision>119</cp:revision>
  <dcterms:modified xsi:type="dcterms:W3CDTF">2020-12-09T16:56:36Z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0x010100F053E7D5A3609A46BAEC59B09893FF3A</vt:lpwstr>
  </property>
</Properties>
</file>